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6" r:id="rId3"/>
    <p:sldId id="291" r:id="rId4"/>
    <p:sldId id="263" r:id="rId5"/>
    <p:sldId id="292" r:id="rId6"/>
    <p:sldId id="279" r:id="rId7"/>
    <p:sldId id="268" r:id="rId8"/>
    <p:sldId id="270" r:id="rId9"/>
    <p:sldId id="281" r:id="rId10"/>
    <p:sldId id="285" r:id="rId11"/>
    <p:sldId id="290" r:id="rId12"/>
    <p:sldId id="28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8E0000"/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747D2-CB23-49CB-A6EC-227491E0B1CF}" v="77" dt="2017-10-09T19:23:43.403"/>
    <p1510:client id="{91D9EDDC-D3AF-423F-942E-6D20D0A30ABB}" v="59" dt="2017-10-09T19:49:40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Berg" userId="646e2df8-9bc4-4509-92c2-a7d40b587a17" providerId="ADAL" clId="{1F50C073-B472-4032-8B81-13FB009A6637}"/>
    <pc:docChg chg="undo custSel addSld delSld modSld sldOrd modMainMaster">
      <pc:chgData name="Frank Berg" userId="646e2df8-9bc4-4509-92c2-a7d40b587a17" providerId="ADAL" clId="{1F50C073-B472-4032-8B81-13FB009A6637}" dt="2017-10-10T13:05:30.299" v="5691" actId="1035"/>
      <pc:docMkLst>
        <pc:docMk/>
      </pc:docMkLst>
      <pc:sldChg chg="addSp delSp modSp modTransition">
        <pc:chgData name="Frank Berg" userId="646e2df8-9bc4-4509-92c2-a7d40b587a17" providerId="ADAL" clId="{1F50C073-B472-4032-8B81-13FB009A6637}" dt="2017-10-10T12:57:45.538" v="5435" actId="1076"/>
        <pc:sldMkLst>
          <pc:docMk/>
          <pc:sldMk cId="3582195405" sldId="256"/>
        </pc:sldMkLst>
        <pc:spChg chg="mod">
          <ac:chgData name="Frank Berg" userId="646e2df8-9bc4-4509-92c2-a7d40b587a17" providerId="ADAL" clId="{1F50C073-B472-4032-8B81-13FB009A6637}" dt="2017-10-10T12:37:23.033" v="5296" actId="1076"/>
          <ac:spMkLst>
            <pc:docMk/>
            <pc:sldMk cId="3582195405" sldId="256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7:11:44.571" v="5031" actId="120"/>
          <ac:spMkLst>
            <pc:docMk/>
            <pc:sldMk cId="3582195405" sldId="256"/>
            <ac:spMk id="3" creationId="{3A693B88-E0C5-416A-A8AA-9543709C2442}"/>
          </ac:spMkLst>
        </pc:spChg>
        <pc:spChg chg="add del mod">
          <ac:chgData name="Frank Berg" userId="646e2df8-9bc4-4509-92c2-a7d40b587a17" providerId="ADAL" clId="{1F50C073-B472-4032-8B81-13FB009A6637}" dt="2017-10-08T10:11:39.825" v="144" actId="478"/>
          <ac:spMkLst>
            <pc:docMk/>
            <pc:sldMk cId="3582195405" sldId="256"/>
            <ac:spMk id="7" creationId="{941E0691-E4E1-47DE-A60F-D8A615382303}"/>
          </ac:spMkLst>
        </pc:spChg>
        <pc:spChg chg="add del">
          <ac:chgData name="Frank Berg" userId="646e2df8-9bc4-4509-92c2-a7d40b587a17" providerId="ADAL" clId="{1F50C073-B472-4032-8B81-13FB009A6637}" dt="2017-10-10T12:23:13.851" v="5126" actId="1076"/>
          <ac:spMkLst>
            <pc:docMk/>
            <pc:sldMk cId="3582195405" sldId="256"/>
            <ac:spMk id="7" creationId="{A0FAAB2A-A6FC-4F9E-A803-E28D9CFD6B7F}"/>
          </ac:spMkLst>
        </pc:spChg>
        <pc:spChg chg="add del mod">
          <ac:chgData name="Frank Berg" userId="646e2df8-9bc4-4509-92c2-a7d40b587a17" providerId="ADAL" clId="{1F50C073-B472-4032-8B81-13FB009A6637}" dt="2017-10-10T12:46:22.396" v="5349" actId="478"/>
          <ac:spMkLst>
            <pc:docMk/>
            <pc:sldMk cId="3582195405" sldId="256"/>
            <ac:spMk id="12" creationId="{D61F94B0-0C95-4DD3-A617-AAAB645EAAD8}"/>
          </ac:spMkLst>
        </pc:spChg>
        <pc:spChg chg="add">
          <ac:chgData name="Frank Berg" userId="646e2df8-9bc4-4509-92c2-a7d40b587a17" providerId="ADAL" clId="{1F50C073-B472-4032-8B81-13FB009A6637}" dt="2017-10-10T12:24:00.691" v="5128" actId="1076"/>
          <ac:spMkLst>
            <pc:docMk/>
            <pc:sldMk cId="3582195405" sldId="256"/>
            <ac:spMk id="14" creationId="{81FF01A2-864D-4ED0-8512-7A31F8119CE6}"/>
          </ac:spMkLst>
        </pc:spChg>
        <pc:picChg chg="add mod">
          <ac:chgData name="Frank Berg" userId="646e2df8-9bc4-4509-92c2-a7d40b587a17" providerId="ADAL" clId="{1F50C073-B472-4032-8B81-13FB009A6637}" dt="2017-10-10T12:57:45.538" v="5435" actId="1076"/>
          <ac:picMkLst>
            <pc:docMk/>
            <pc:sldMk cId="3582195405" sldId="256"/>
            <ac:picMk id="13" creationId="{6A7C1D32-B263-453B-A7DB-B884D62BDDE8}"/>
          </ac:picMkLst>
        </pc:picChg>
      </pc:sldChg>
      <pc:sldChg chg="addSp modSp modTransition">
        <pc:chgData name="Frank Berg" userId="646e2df8-9bc4-4509-92c2-a7d40b587a17" providerId="ADAL" clId="{1F50C073-B472-4032-8B81-13FB009A6637}" dt="2017-10-08T17:07:04.589" v="5015" actId="1076"/>
        <pc:sldMkLst>
          <pc:docMk/>
          <pc:sldMk cId="741999590" sldId="257"/>
        </pc:sldMkLst>
        <pc:spChg chg="add mod">
          <ac:chgData name="Frank Berg" userId="646e2df8-9bc4-4509-92c2-a7d40b587a17" providerId="ADAL" clId="{1F50C073-B472-4032-8B81-13FB009A6637}" dt="2017-10-08T12:38:22.874" v="4751" actId="1076"/>
          <ac:spMkLst>
            <pc:docMk/>
            <pc:sldMk cId="741999590" sldId="257"/>
            <ac:spMk id="3" creationId="{D597E555-8D92-4A2E-8B17-5BF3C96E9035}"/>
          </ac:spMkLst>
        </pc:spChg>
        <pc:spChg chg="add mod">
          <ac:chgData name="Frank Berg" userId="646e2df8-9bc4-4509-92c2-a7d40b587a17" providerId="ADAL" clId="{1F50C073-B472-4032-8B81-13FB009A6637}" dt="2017-10-08T17:06:56.037" v="5012" actId="1076"/>
          <ac:spMkLst>
            <pc:docMk/>
            <pc:sldMk cId="741999590" sldId="257"/>
            <ac:spMk id="7" creationId="{8D1AD574-7C41-4B4D-8FD3-031B70D86CE5}"/>
          </ac:spMkLst>
        </pc:spChg>
        <pc:picChg chg="add mod">
          <ac:chgData name="Frank Berg" userId="646e2df8-9bc4-4509-92c2-a7d40b587a17" providerId="ADAL" clId="{1F50C073-B472-4032-8B81-13FB009A6637}" dt="2017-10-08T17:07:04.589" v="5015" actId="1076"/>
          <ac:picMkLst>
            <pc:docMk/>
            <pc:sldMk cId="741999590" sldId="257"/>
            <ac:picMk id="12" creationId="{633F54BB-CE72-475A-A90D-73E00E04CB36}"/>
          </ac:picMkLst>
        </pc:picChg>
      </pc:sldChg>
      <pc:sldChg chg="addSp delSp modSp add modTransition">
        <pc:chgData name="Frank Berg" userId="646e2df8-9bc4-4509-92c2-a7d40b587a17" providerId="ADAL" clId="{1F50C073-B472-4032-8B81-13FB009A6637}" dt="2017-10-10T12:59:06.851" v="5481" actId="1037"/>
        <pc:sldMkLst>
          <pc:docMk/>
          <pc:sldMk cId="3873954452" sldId="258"/>
        </pc:sldMkLst>
        <pc:spChg chg="mod">
          <ac:chgData name="Frank Berg" userId="646e2df8-9bc4-4509-92c2-a7d40b587a17" providerId="ADAL" clId="{1F50C073-B472-4032-8B81-13FB009A6637}" dt="2017-10-10T12:58:46.051" v="5455" actId="20577"/>
          <ac:spMkLst>
            <pc:docMk/>
            <pc:sldMk cId="3873954452" sldId="258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7:11:55.939" v="5033" actId="120"/>
          <ac:spMkLst>
            <pc:docMk/>
            <pc:sldMk cId="3873954452" sldId="258"/>
            <ac:spMk id="3" creationId="{3A693B88-E0C5-416A-A8AA-9543709C2442}"/>
          </ac:spMkLst>
        </pc:spChg>
        <pc:spChg chg="add mod">
          <ac:chgData name="Frank Berg" userId="646e2df8-9bc4-4509-92c2-a7d40b587a17" providerId="ADAL" clId="{1F50C073-B472-4032-8B81-13FB009A6637}" dt="2017-10-10T12:23:30.098" v="5127" actId="1037"/>
          <ac:spMkLst>
            <pc:docMk/>
            <pc:sldMk cId="3873954452" sldId="258"/>
            <ac:spMk id="7" creationId="{C1E23257-29FC-48E2-8E09-66E8F171CE4B}"/>
          </ac:spMkLst>
        </pc:spChg>
        <pc:picChg chg="add del mod">
          <ac:chgData name="Frank Berg" userId="646e2df8-9bc4-4509-92c2-a7d40b587a17" providerId="ADAL" clId="{1F50C073-B472-4032-8B81-13FB009A6637}" dt="2017-10-08T16:14:59.974" v="4846" actId="167"/>
          <ac:picMkLst>
            <pc:docMk/>
            <pc:sldMk cId="3873954452" sldId="258"/>
            <ac:picMk id="12" creationId="{374CBD48-68F6-44F4-84B5-6A88E3628181}"/>
          </ac:picMkLst>
        </pc:picChg>
        <pc:picChg chg="add mod ord">
          <ac:chgData name="Frank Berg" userId="646e2df8-9bc4-4509-92c2-a7d40b587a17" providerId="ADAL" clId="{1F50C073-B472-4032-8B81-13FB009A6637}" dt="2017-10-10T12:59:06.851" v="5481" actId="1037"/>
          <ac:picMkLst>
            <pc:docMk/>
            <pc:sldMk cId="3873954452" sldId="258"/>
            <ac:picMk id="14" creationId="{FD94B5F5-E081-4331-B16A-C01066DA304A}"/>
          </ac:picMkLst>
        </pc:picChg>
        <pc:picChg chg="add del mod">
          <ac:chgData name="Frank Berg" userId="646e2df8-9bc4-4509-92c2-a7d40b587a17" providerId="ADAL" clId="{1F50C073-B472-4032-8B81-13FB009A6637}" dt="2017-10-08T16:16:51.373" v="4852" actId="167"/>
          <ac:picMkLst>
            <pc:docMk/>
            <pc:sldMk cId="3873954452" sldId="258"/>
            <ac:picMk id="16" creationId="{EB6D04F9-15A2-49C5-845E-59AC13222E1F}"/>
          </ac:picMkLst>
        </pc:picChg>
      </pc:sldChg>
      <pc:sldChg chg="modSp add modTransition modAnim">
        <pc:chgData name="Frank Berg" userId="646e2df8-9bc4-4509-92c2-a7d40b587a17" providerId="ADAL" clId="{1F50C073-B472-4032-8B81-13FB009A6637}" dt="2017-10-08T12:33:50.320" v="4713" actId="1076"/>
        <pc:sldMkLst>
          <pc:docMk/>
          <pc:sldMk cId="228676667" sldId="259"/>
        </pc:sldMkLst>
        <pc:spChg chg="mod">
          <ac:chgData name="Frank Berg" userId="646e2df8-9bc4-4509-92c2-a7d40b587a17" providerId="ADAL" clId="{1F50C073-B472-4032-8B81-13FB009A6637}" dt="2017-10-08T10:15:52.645" v="342" actId="1076"/>
          <ac:spMkLst>
            <pc:docMk/>
            <pc:sldMk cId="228676667" sldId="259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0:16:05.146" v="346" actId="1076"/>
          <ac:spMkLst>
            <pc:docMk/>
            <pc:sldMk cId="228676667" sldId="259"/>
            <ac:spMk id="3" creationId="{3A693B88-E0C5-416A-A8AA-9543709C2442}"/>
          </ac:spMkLst>
        </pc:spChg>
      </pc:sldChg>
      <pc:sldChg chg="addSp modSp add modTransition modAnim">
        <pc:chgData name="Frank Berg" userId="646e2df8-9bc4-4509-92c2-a7d40b587a17" providerId="ADAL" clId="{1F50C073-B472-4032-8B81-13FB009A6637}" dt="2017-10-08T16:19:13.662" v="4861" actId="1076"/>
        <pc:sldMkLst>
          <pc:docMk/>
          <pc:sldMk cId="853197609" sldId="260"/>
        </pc:sldMkLst>
        <pc:spChg chg="mod">
          <ac:chgData name="Frank Berg" userId="646e2df8-9bc4-4509-92c2-a7d40b587a17" providerId="ADAL" clId="{1F50C073-B472-4032-8B81-13FB009A6637}" dt="2017-10-08T10:20:05.678" v="524" actId="20577"/>
          <ac:spMkLst>
            <pc:docMk/>
            <pc:sldMk cId="853197609" sldId="260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0:22:27.812" v="629" actId="20577"/>
          <ac:spMkLst>
            <pc:docMk/>
            <pc:sldMk cId="853197609" sldId="260"/>
            <ac:spMk id="3" creationId="{3A693B88-E0C5-416A-A8AA-9543709C2442}"/>
          </ac:spMkLst>
        </pc:spChg>
        <pc:picChg chg="add mod">
          <ac:chgData name="Frank Berg" userId="646e2df8-9bc4-4509-92c2-a7d40b587a17" providerId="ADAL" clId="{1F50C073-B472-4032-8B81-13FB009A6637}" dt="2017-10-08T16:19:13.662" v="4861" actId="1076"/>
          <ac:picMkLst>
            <pc:docMk/>
            <pc:sldMk cId="853197609" sldId="260"/>
            <ac:picMk id="12" creationId="{53492987-02D6-4E43-ADFE-BECA15B2830F}"/>
          </ac:picMkLst>
        </pc:picChg>
      </pc:sldChg>
      <pc:sldChg chg="modSp add modTransition">
        <pc:chgData name="Frank Berg" userId="646e2df8-9bc4-4509-92c2-a7d40b587a17" providerId="ADAL" clId="{1F50C073-B472-4032-8B81-13FB009A6637}" dt="2017-10-08T12:32:29.057" v="4712" actId="1076"/>
        <pc:sldMkLst>
          <pc:docMk/>
          <pc:sldMk cId="3353797448" sldId="261"/>
        </pc:sldMkLst>
        <pc:spChg chg="mod">
          <ac:chgData name="Frank Berg" userId="646e2df8-9bc4-4509-92c2-a7d40b587a17" providerId="ADAL" clId="{1F50C073-B472-4032-8B81-13FB009A6637}" dt="2017-10-08T10:21:01.911" v="592" actId="403"/>
          <ac:spMkLst>
            <pc:docMk/>
            <pc:sldMk cId="3353797448" sldId="261"/>
            <ac:spMk id="2" creationId="{92116CC5-6031-4253-BAA5-BF53489B134E}"/>
          </ac:spMkLst>
        </pc:spChg>
      </pc:sldChg>
      <pc:sldChg chg="add del">
        <pc:chgData name="Frank Berg" userId="646e2df8-9bc4-4509-92c2-a7d40b587a17" providerId="ADAL" clId="{1F50C073-B472-4032-8B81-13FB009A6637}" dt="2017-10-08T10:07:19.326" v="5" actId="2696"/>
        <pc:sldMkLst>
          <pc:docMk/>
          <pc:sldMk cId="232701628" sldId="262"/>
        </pc:sldMkLst>
      </pc:sldChg>
      <pc:sldChg chg="addSp delSp modSp add ord modTransition">
        <pc:chgData name="Frank Berg" userId="646e2df8-9bc4-4509-92c2-a7d40b587a17" providerId="ADAL" clId="{1F50C073-B472-4032-8B81-13FB009A6637}" dt="2017-10-08T12:32:29.057" v="4712" actId="1076"/>
        <pc:sldMkLst>
          <pc:docMk/>
          <pc:sldMk cId="2213169373" sldId="262"/>
        </pc:sldMkLst>
        <pc:spChg chg="mod">
          <ac:chgData name="Frank Berg" userId="646e2df8-9bc4-4509-92c2-a7d40b587a17" providerId="ADAL" clId="{1F50C073-B472-4032-8B81-13FB009A6637}" dt="2017-10-08T12:23:59.337" v="4602" actId="113"/>
          <ac:spMkLst>
            <pc:docMk/>
            <pc:sldMk cId="2213169373" sldId="262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2:24:04.511" v="4603" actId="1076"/>
          <ac:spMkLst>
            <pc:docMk/>
            <pc:sldMk cId="2213169373" sldId="262"/>
            <ac:spMk id="3" creationId="{3A693B88-E0C5-416A-A8AA-9543709C2442}"/>
          </ac:spMkLst>
        </pc:spChg>
        <pc:picChg chg="add del mod">
          <ac:chgData name="Frank Berg" userId="646e2df8-9bc4-4509-92c2-a7d40b587a17" providerId="ADAL" clId="{1F50C073-B472-4032-8B81-13FB009A6637}" dt="2017-10-08T10:33:26.032" v="894" actId="478"/>
          <ac:picMkLst>
            <pc:docMk/>
            <pc:sldMk cId="2213169373" sldId="262"/>
            <ac:picMk id="12" creationId="{A42A5230-4710-4A1D-8D11-9B77B146E34A}"/>
          </ac:picMkLst>
        </pc:picChg>
      </pc:sldChg>
      <pc:sldChg chg="addSp modSp add del modTransition modAnim">
        <pc:chgData name="Frank Berg" userId="646e2df8-9bc4-4509-92c2-a7d40b587a17" providerId="ADAL" clId="{1F50C073-B472-4032-8B81-13FB009A6637}" dt="2017-10-10T12:56:06.952" v="5430" actId="1035"/>
        <pc:sldMkLst>
          <pc:docMk/>
          <pc:sldMk cId="166429342" sldId="263"/>
        </pc:sldMkLst>
        <pc:spChg chg="mod">
          <ac:chgData name="Frank Berg" userId="646e2df8-9bc4-4509-92c2-a7d40b587a17" providerId="ADAL" clId="{1F50C073-B472-4032-8B81-13FB009A6637}" dt="2017-10-10T12:41:26.741" v="5316" actId="114"/>
          <ac:spMkLst>
            <pc:docMk/>
            <pc:sldMk cId="166429342" sldId="263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10T12:56:06.952" v="5430" actId="1035"/>
          <ac:spMkLst>
            <pc:docMk/>
            <pc:sldMk cId="166429342" sldId="263"/>
            <ac:spMk id="3" creationId="{3A693B88-E0C5-416A-A8AA-9543709C2442}"/>
          </ac:spMkLst>
        </pc:spChg>
        <pc:spChg chg="add">
          <ac:chgData name="Frank Berg" userId="646e2df8-9bc4-4509-92c2-a7d40b587a17" providerId="ADAL" clId="{1F50C073-B472-4032-8B81-13FB009A6637}" dt="2017-10-10T12:24:14.331" v="5130" actId="1035"/>
          <ac:spMkLst>
            <pc:docMk/>
            <pc:sldMk cId="166429342" sldId="263"/>
            <ac:spMk id="13" creationId="{11CF6CC5-5661-480A-847E-31C16C12E15F}"/>
          </ac:spMkLst>
        </pc:spChg>
        <pc:picChg chg="mod">
          <ac:chgData name="Frank Berg" userId="646e2df8-9bc4-4509-92c2-a7d40b587a17" providerId="ADAL" clId="{1F50C073-B472-4032-8B81-13FB009A6637}" dt="2017-10-10T12:49:36.739" v="5377" actId="1076"/>
          <ac:picMkLst>
            <pc:docMk/>
            <pc:sldMk cId="166429342" sldId="263"/>
            <ac:picMk id="12" creationId="{A42A5230-4710-4A1D-8D11-9B77B146E34A}"/>
          </ac:picMkLst>
        </pc:picChg>
      </pc:sldChg>
      <pc:sldChg chg="add del">
        <pc:chgData name="Frank Berg" userId="646e2df8-9bc4-4509-92c2-a7d40b587a17" providerId="ADAL" clId="{1F50C073-B472-4032-8B81-13FB009A6637}" dt="2017-10-08T10:30:12.315" v="799" actId="2696"/>
        <pc:sldMkLst>
          <pc:docMk/>
          <pc:sldMk cId="2634912979" sldId="263"/>
        </pc:sldMkLst>
      </pc:sldChg>
      <pc:sldChg chg="add del">
        <pc:chgData name="Frank Berg" userId="646e2df8-9bc4-4509-92c2-a7d40b587a17" providerId="ADAL" clId="{1F50C073-B472-4032-8B81-13FB009A6637}" dt="2017-10-08T10:23:23.080" v="633" actId="2696"/>
        <pc:sldMkLst>
          <pc:docMk/>
          <pc:sldMk cId="1489168754" sldId="264"/>
        </pc:sldMkLst>
      </pc:sldChg>
      <pc:sldChg chg="modSp add modTransition">
        <pc:chgData name="Frank Berg" userId="646e2df8-9bc4-4509-92c2-a7d40b587a17" providerId="ADAL" clId="{1F50C073-B472-4032-8B81-13FB009A6637}" dt="2017-10-08T16:20:21.626" v="4881" actId="1076"/>
        <pc:sldMkLst>
          <pc:docMk/>
          <pc:sldMk cId="4266992371" sldId="264"/>
        </pc:sldMkLst>
        <pc:spChg chg="mod">
          <ac:chgData name="Frank Berg" userId="646e2df8-9bc4-4509-92c2-a7d40b587a17" providerId="ADAL" clId="{1F50C073-B472-4032-8B81-13FB009A6637}" dt="2017-10-08T16:20:02.305" v="4880" actId="6549"/>
          <ac:spMkLst>
            <pc:docMk/>
            <pc:sldMk cId="4266992371" sldId="264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6:20:21.626" v="4881" actId="1076"/>
          <ac:spMkLst>
            <pc:docMk/>
            <pc:sldMk cId="4266992371" sldId="264"/>
            <ac:spMk id="3" creationId="{3A693B88-E0C5-416A-A8AA-9543709C2442}"/>
          </ac:spMkLst>
        </pc:spChg>
      </pc:sldChg>
      <pc:sldChg chg="modSp add modTransition">
        <pc:chgData name="Frank Berg" userId="646e2df8-9bc4-4509-92c2-a7d40b587a17" providerId="ADAL" clId="{1F50C073-B472-4032-8B81-13FB009A6637}" dt="2017-10-08T12:32:29.057" v="4712" actId="1076"/>
        <pc:sldMkLst>
          <pc:docMk/>
          <pc:sldMk cId="2620647543" sldId="265"/>
        </pc:sldMkLst>
        <pc:spChg chg="mod">
          <ac:chgData name="Frank Berg" userId="646e2df8-9bc4-4509-92c2-a7d40b587a17" providerId="ADAL" clId="{1F50C073-B472-4032-8B81-13FB009A6637}" dt="2017-10-08T12:24:21.624" v="4605" actId="113"/>
          <ac:spMkLst>
            <pc:docMk/>
            <pc:sldMk cId="2620647543" sldId="265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1:03:50.751" v="2391" actId="20577"/>
          <ac:spMkLst>
            <pc:docMk/>
            <pc:sldMk cId="2620647543" sldId="265"/>
            <ac:spMk id="3" creationId="{3A693B88-E0C5-416A-A8AA-9543709C2442}"/>
          </ac:spMkLst>
        </pc:spChg>
      </pc:sldChg>
      <pc:sldChg chg="modSp add modTransition">
        <pc:chgData name="Frank Berg" userId="646e2df8-9bc4-4509-92c2-a7d40b587a17" providerId="ADAL" clId="{1F50C073-B472-4032-8B81-13FB009A6637}" dt="2017-10-08T12:32:29.057" v="4712" actId="1076"/>
        <pc:sldMkLst>
          <pc:docMk/>
          <pc:sldMk cId="220831319" sldId="266"/>
        </pc:sldMkLst>
        <pc:spChg chg="mod">
          <ac:chgData name="Frank Berg" userId="646e2df8-9bc4-4509-92c2-a7d40b587a17" providerId="ADAL" clId="{1F50C073-B472-4032-8B81-13FB009A6637}" dt="2017-10-08T12:24:38.391" v="4607" actId="14100"/>
          <ac:spMkLst>
            <pc:docMk/>
            <pc:sldMk cId="220831319" sldId="266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1:04:05.646" v="2392" actId="1076"/>
          <ac:spMkLst>
            <pc:docMk/>
            <pc:sldMk cId="220831319" sldId="266"/>
            <ac:spMk id="3" creationId="{3A693B88-E0C5-416A-A8AA-9543709C2442}"/>
          </ac:spMkLst>
        </pc:spChg>
      </pc:sldChg>
      <pc:sldChg chg="modSp add modTransition modAnim">
        <pc:chgData name="Frank Berg" userId="646e2df8-9bc4-4509-92c2-a7d40b587a17" providerId="ADAL" clId="{1F50C073-B472-4032-8B81-13FB009A6637}" dt="2017-10-08T12:34:50.731" v="4719" actId="1076"/>
        <pc:sldMkLst>
          <pc:docMk/>
          <pc:sldMk cId="2148634076" sldId="267"/>
        </pc:sldMkLst>
        <pc:spChg chg="mod">
          <ac:chgData name="Frank Berg" userId="646e2df8-9bc4-4509-92c2-a7d40b587a17" providerId="ADAL" clId="{1F50C073-B472-4032-8B81-13FB009A6637}" dt="2017-10-08T12:24:46.418" v="4608" actId="113"/>
          <ac:spMkLst>
            <pc:docMk/>
            <pc:sldMk cId="2148634076" sldId="267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0:50:07.791" v="1727" actId="27636"/>
          <ac:spMkLst>
            <pc:docMk/>
            <pc:sldMk cId="2148634076" sldId="267"/>
            <ac:spMk id="3" creationId="{3A693B88-E0C5-416A-A8AA-9543709C2442}"/>
          </ac:spMkLst>
        </pc:spChg>
      </pc:sldChg>
      <pc:sldChg chg="addSp modSp add modTransition">
        <pc:chgData name="Frank Berg" userId="646e2df8-9bc4-4509-92c2-a7d40b587a17" providerId="ADAL" clId="{1F50C073-B472-4032-8B81-13FB009A6637}" dt="2017-10-10T13:00:20.978" v="5485" actId="20577"/>
        <pc:sldMkLst>
          <pc:docMk/>
          <pc:sldMk cId="77009788" sldId="268"/>
        </pc:sldMkLst>
        <pc:spChg chg="mod">
          <ac:chgData name="Frank Berg" userId="646e2df8-9bc4-4509-92c2-a7d40b587a17" providerId="ADAL" clId="{1F50C073-B472-4032-8B81-13FB009A6637}" dt="2017-10-10T12:45:33.211" v="5346" actId="20577"/>
          <ac:spMkLst>
            <pc:docMk/>
            <pc:sldMk cId="77009788" sldId="268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10T13:00:20.978" v="5485" actId="20577"/>
          <ac:spMkLst>
            <pc:docMk/>
            <pc:sldMk cId="77009788" sldId="268"/>
            <ac:spMk id="3" creationId="{3A693B88-E0C5-416A-A8AA-9543709C2442}"/>
          </ac:spMkLst>
        </pc:spChg>
        <pc:spChg chg="add">
          <ac:chgData name="Frank Berg" userId="646e2df8-9bc4-4509-92c2-a7d40b587a17" providerId="ADAL" clId="{1F50C073-B472-4032-8B81-13FB009A6637}" dt="2017-10-10T12:24:22.801" v="5132" actId="20577"/>
          <ac:spMkLst>
            <pc:docMk/>
            <pc:sldMk cId="77009788" sldId="268"/>
            <ac:spMk id="12" creationId="{6225FC9D-7AA6-4EF9-A4CD-7A5A9F645109}"/>
          </ac:spMkLst>
        </pc:spChg>
        <pc:picChg chg="add mod">
          <ac:chgData name="Frank Berg" userId="646e2df8-9bc4-4509-92c2-a7d40b587a17" providerId="ADAL" clId="{1F50C073-B472-4032-8B81-13FB009A6637}" dt="2017-10-08T17:13:06.015" v="5042" actId="1076"/>
          <ac:picMkLst>
            <pc:docMk/>
            <pc:sldMk cId="77009788" sldId="268"/>
            <ac:picMk id="12" creationId="{5E11F6E5-AF3C-4A34-8199-245F64234638}"/>
          </ac:picMkLst>
        </pc:picChg>
      </pc:sldChg>
      <pc:sldChg chg="addSp modSp add modTransition">
        <pc:chgData name="Frank Berg" userId="646e2df8-9bc4-4509-92c2-a7d40b587a17" providerId="ADAL" clId="{1F50C073-B472-4032-8B81-13FB009A6637}" dt="2017-10-08T17:16:12.290" v="5062" actId="1076"/>
        <pc:sldMkLst>
          <pc:docMk/>
          <pc:sldMk cId="687035198" sldId="269"/>
        </pc:sldMkLst>
        <pc:spChg chg="mod">
          <ac:chgData name="Frank Berg" userId="646e2df8-9bc4-4509-92c2-a7d40b587a17" providerId="ADAL" clId="{1F50C073-B472-4032-8B81-13FB009A6637}" dt="2017-10-08T12:25:23.611" v="4613" actId="113"/>
          <ac:spMkLst>
            <pc:docMk/>
            <pc:sldMk cId="687035198" sldId="269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6:25:14.614" v="4902" actId="20577"/>
          <ac:spMkLst>
            <pc:docMk/>
            <pc:sldMk cId="687035198" sldId="269"/>
            <ac:spMk id="3" creationId="{3A693B88-E0C5-416A-A8AA-9543709C2442}"/>
          </ac:spMkLst>
        </pc:spChg>
        <pc:picChg chg="add mod ord">
          <ac:chgData name="Frank Berg" userId="646e2df8-9bc4-4509-92c2-a7d40b587a17" providerId="ADAL" clId="{1F50C073-B472-4032-8B81-13FB009A6637}" dt="2017-10-08T17:16:12.290" v="5062" actId="1076"/>
          <ac:picMkLst>
            <pc:docMk/>
            <pc:sldMk cId="687035198" sldId="269"/>
            <ac:picMk id="12" creationId="{317765D2-DD58-4EA2-8939-3E56D10E152B}"/>
          </ac:picMkLst>
        </pc:picChg>
      </pc:sldChg>
      <pc:sldChg chg="addSp modSp add modTransition">
        <pc:chgData name="Frank Berg" userId="646e2df8-9bc4-4509-92c2-a7d40b587a17" providerId="ADAL" clId="{1F50C073-B472-4032-8B81-13FB009A6637}" dt="2017-10-10T13:01:22.120" v="5603" actId="1038"/>
        <pc:sldMkLst>
          <pc:docMk/>
          <pc:sldMk cId="489263359" sldId="270"/>
        </pc:sldMkLst>
        <pc:spChg chg="mod">
          <ac:chgData name="Frank Berg" userId="646e2df8-9bc4-4509-92c2-a7d40b587a17" providerId="ADAL" clId="{1F50C073-B472-4032-8B81-13FB009A6637}" dt="2017-10-10T12:51:32.809" v="5403" actId="114"/>
          <ac:spMkLst>
            <pc:docMk/>
            <pc:sldMk cId="489263359" sldId="270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10T13:01:11.334" v="5567" actId="14100"/>
          <ac:spMkLst>
            <pc:docMk/>
            <pc:sldMk cId="489263359" sldId="270"/>
            <ac:spMk id="3" creationId="{3A693B88-E0C5-416A-A8AA-9543709C2442}"/>
          </ac:spMkLst>
        </pc:spChg>
        <pc:spChg chg="add">
          <ac:chgData name="Frank Berg" userId="646e2df8-9bc4-4509-92c2-a7d40b587a17" providerId="ADAL" clId="{1F50C073-B472-4032-8B81-13FB009A6637}" dt="2017-10-10T12:24:28.478" v="5133" actId="1038"/>
          <ac:spMkLst>
            <pc:docMk/>
            <pc:sldMk cId="489263359" sldId="270"/>
            <ac:spMk id="13" creationId="{4C0B5BD1-E923-40D4-BAE6-201828C8ABF4}"/>
          </ac:spMkLst>
        </pc:spChg>
        <pc:picChg chg="add mod">
          <ac:chgData name="Frank Berg" userId="646e2df8-9bc4-4509-92c2-a7d40b587a17" providerId="ADAL" clId="{1F50C073-B472-4032-8B81-13FB009A6637}" dt="2017-10-10T13:00:49.288" v="5547" actId="1038"/>
          <ac:picMkLst>
            <pc:docMk/>
            <pc:sldMk cId="489263359" sldId="270"/>
            <ac:picMk id="12" creationId="{AE93786C-40E4-4AD7-8B33-44C10F3310EE}"/>
          </ac:picMkLst>
        </pc:picChg>
        <pc:picChg chg="add mod">
          <ac:chgData name="Frank Berg" userId="646e2df8-9bc4-4509-92c2-a7d40b587a17" providerId="ADAL" clId="{1F50C073-B472-4032-8B81-13FB009A6637}" dt="2017-10-10T13:01:22.120" v="5603" actId="1038"/>
          <ac:picMkLst>
            <pc:docMk/>
            <pc:sldMk cId="489263359" sldId="270"/>
            <ac:picMk id="14" creationId="{CE030B1F-F643-49D2-9DFD-EA0A8C97EA5A}"/>
          </ac:picMkLst>
        </pc:picChg>
      </pc:sldChg>
      <pc:sldChg chg="modSp add modTransition">
        <pc:chgData name="Frank Berg" userId="646e2df8-9bc4-4509-92c2-a7d40b587a17" providerId="ADAL" clId="{1F50C073-B472-4032-8B81-13FB009A6637}" dt="2017-10-08T12:32:29.057" v="4712" actId="1076"/>
        <pc:sldMkLst>
          <pc:docMk/>
          <pc:sldMk cId="2717451329" sldId="271"/>
        </pc:sldMkLst>
        <pc:spChg chg="mod">
          <ac:chgData name="Frank Berg" userId="646e2df8-9bc4-4509-92c2-a7d40b587a17" providerId="ADAL" clId="{1F50C073-B472-4032-8B81-13FB009A6637}" dt="2017-10-08T12:26:05.214" v="4620" actId="113"/>
          <ac:spMkLst>
            <pc:docMk/>
            <pc:sldMk cId="2717451329" sldId="271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2:18:08.001" v="4496" actId="403"/>
          <ac:spMkLst>
            <pc:docMk/>
            <pc:sldMk cId="2717451329" sldId="271"/>
            <ac:spMk id="3" creationId="{3A693B88-E0C5-416A-A8AA-9543709C2442}"/>
          </ac:spMkLst>
        </pc:spChg>
      </pc:sldChg>
      <pc:sldChg chg="add del">
        <pc:chgData name="Frank Berg" userId="646e2df8-9bc4-4509-92c2-a7d40b587a17" providerId="ADAL" clId="{1F50C073-B472-4032-8B81-13FB009A6637}" dt="2017-10-08T11:26:25.309" v="3388" actId="2696"/>
        <pc:sldMkLst>
          <pc:docMk/>
          <pc:sldMk cId="4188897176" sldId="272"/>
        </pc:sldMkLst>
      </pc:sldChg>
      <pc:sldChg chg="modSp add modTransition">
        <pc:chgData name="Frank Berg" userId="646e2df8-9bc4-4509-92c2-a7d40b587a17" providerId="ADAL" clId="{1F50C073-B472-4032-8B81-13FB009A6637}" dt="2017-10-08T12:32:29.057" v="4712" actId="1076"/>
        <pc:sldMkLst>
          <pc:docMk/>
          <pc:sldMk cId="1856716795" sldId="273"/>
        </pc:sldMkLst>
        <pc:spChg chg="mod">
          <ac:chgData name="Frank Berg" userId="646e2df8-9bc4-4509-92c2-a7d40b587a17" providerId="ADAL" clId="{1F50C073-B472-4032-8B81-13FB009A6637}" dt="2017-10-08T12:22:57.441" v="4592" actId="403"/>
          <ac:spMkLst>
            <pc:docMk/>
            <pc:sldMk cId="1856716795" sldId="273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2:27:52.679" v="4660" actId="20577"/>
          <ac:spMkLst>
            <pc:docMk/>
            <pc:sldMk cId="1856716795" sldId="273"/>
            <ac:spMk id="3" creationId="{3A693B88-E0C5-416A-A8AA-9543709C2442}"/>
          </ac:spMkLst>
        </pc:spChg>
      </pc:sldChg>
      <pc:sldChg chg="modSp add modTransition">
        <pc:chgData name="Frank Berg" userId="646e2df8-9bc4-4509-92c2-a7d40b587a17" providerId="ADAL" clId="{1F50C073-B472-4032-8B81-13FB009A6637}" dt="2017-10-08T12:32:29.057" v="4712" actId="1076"/>
        <pc:sldMkLst>
          <pc:docMk/>
          <pc:sldMk cId="3018556816" sldId="274"/>
        </pc:sldMkLst>
        <pc:spChg chg="mod">
          <ac:chgData name="Frank Berg" userId="646e2df8-9bc4-4509-92c2-a7d40b587a17" providerId="ADAL" clId="{1F50C073-B472-4032-8B81-13FB009A6637}" dt="2017-10-08T12:25:29.228" v="4614" actId="113"/>
          <ac:spMkLst>
            <pc:docMk/>
            <pc:sldMk cId="3018556816" sldId="274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1:04:17.350" v="2393" actId="20577"/>
          <ac:spMkLst>
            <pc:docMk/>
            <pc:sldMk cId="3018556816" sldId="274"/>
            <ac:spMk id="3" creationId="{3A693B88-E0C5-416A-A8AA-9543709C2442}"/>
          </ac:spMkLst>
        </pc:spChg>
      </pc:sldChg>
      <pc:sldChg chg="addSp modSp add modTransition">
        <pc:chgData name="Frank Berg" userId="646e2df8-9bc4-4509-92c2-a7d40b587a17" providerId="ADAL" clId="{1F50C073-B472-4032-8B81-13FB009A6637}" dt="2017-10-08T16:28:52.715" v="4919" actId="1076"/>
        <pc:sldMkLst>
          <pc:docMk/>
          <pc:sldMk cId="2193328567" sldId="275"/>
        </pc:sldMkLst>
        <pc:spChg chg="mod">
          <ac:chgData name="Frank Berg" userId="646e2df8-9bc4-4509-92c2-a7d40b587a17" providerId="ADAL" clId="{1F50C073-B472-4032-8B81-13FB009A6637}" dt="2017-10-08T12:25:33.817" v="4615" actId="113"/>
          <ac:spMkLst>
            <pc:docMk/>
            <pc:sldMk cId="2193328567" sldId="275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1:14:30.731" v="2637" actId="6549"/>
          <ac:spMkLst>
            <pc:docMk/>
            <pc:sldMk cId="2193328567" sldId="275"/>
            <ac:spMk id="3" creationId="{3A693B88-E0C5-416A-A8AA-9543709C2442}"/>
          </ac:spMkLst>
        </pc:spChg>
        <pc:picChg chg="add mod">
          <ac:chgData name="Frank Berg" userId="646e2df8-9bc4-4509-92c2-a7d40b587a17" providerId="ADAL" clId="{1F50C073-B472-4032-8B81-13FB009A6637}" dt="2017-10-08T16:28:52.715" v="4919" actId="1076"/>
          <ac:picMkLst>
            <pc:docMk/>
            <pc:sldMk cId="2193328567" sldId="275"/>
            <ac:picMk id="12" creationId="{A5861E2E-BF1A-4732-B790-966E96BA5E47}"/>
          </ac:picMkLst>
        </pc:picChg>
      </pc:sldChg>
      <pc:sldChg chg="add del">
        <pc:chgData name="Frank Berg" userId="646e2df8-9bc4-4509-92c2-a7d40b587a17" providerId="ADAL" clId="{1F50C073-B472-4032-8B81-13FB009A6637}" dt="2017-10-08T10:54:23.972" v="1861" actId="2696"/>
        <pc:sldMkLst>
          <pc:docMk/>
          <pc:sldMk cId="3834338204" sldId="276"/>
        </pc:sldMkLst>
      </pc:sldChg>
      <pc:sldChg chg="addSp modSp add modTransition">
        <pc:chgData name="Frank Berg" userId="646e2df8-9bc4-4509-92c2-a7d40b587a17" providerId="ADAL" clId="{1F50C073-B472-4032-8B81-13FB009A6637}" dt="2017-10-08T16:34:56.637" v="4935" actId="14100"/>
        <pc:sldMkLst>
          <pc:docMk/>
          <pc:sldMk cId="4203230324" sldId="276"/>
        </pc:sldMkLst>
        <pc:spChg chg="mod">
          <ac:chgData name="Frank Berg" userId="646e2df8-9bc4-4509-92c2-a7d40b587a17" providerId="ADAL" clId="{1F50C073-B472-4032-8B81-13FB009A6637}" dt="2017-10-08T12:25:40.433" v="4616" actId="113"/>
          <ac:spMkLst>
            <pc:docMk/>
            <pc:sldMk cId="4203230324" sldId="276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6:29:03.426" v="4920" actId="6549"/>
          <ac:spMkLst>
            <pc:docMk/>
            <pc:sldMk cId="4203230324" sldId="276"/>
            <ac:spMk id="3" creationId="{3A693B88-E0C5-416A-A8AA-9543709C2442}"/>
          </ac:spMkLst>
        </pc:spChg>
        <pc:picChg chg="add mod">
          <ac:chgData name="Frank Berg" userId="646e2df8-9bc4-4509-92c2-a7d40b587a17" providerId="ADAL" clId="{1F50C073-B472-4032-8B81-13FB009A6637}" dt="2017-10-08T16:33:13.516" v="4931" actId="1076"/>
          <ac:picMkLst>
            <pc:docMk/>
            <pc:sldMk cId="4203230324" sldId="276"/>
            <ac:picMk id="12" creationId="{C9355843-EB5D-46AC-8E00-F6D6D479EEC7}"/>
          </ac:picMkLst>
        </pc:picChg>
        <pc:picChg chg="add mod">
          <ac:chgData name="Frank Berg" userId="646e2df8-9bc4-4509-92c2-a7d40b587a17" providerId="ADAL" clId="{1F50C073-B472-4032-8B81-13FB009A6637}" dt="2017-10-08T16:34:56.637" v="4935" actId="14100"/>
          <ac:picMkLst>
            <pc:docMk/>
            <pc:sldMk cId="4203230324" sldId="276"/>
            <ac:picMk id="14" creationId="{48BDCE41-9DBE-451E-9E65-06E9BB7EA069}"/>
          </ac:picMkLst>
        </pc:picChg>
      </pc:sldChg>
      <pc:sldChg chg="addSp modSp add modTransition">
        <pc:chgData name="Frank Berg" userId="646e2df8-9bc4-4509-92c2-a7d40b587a17" providerId="ADAL" clId="{1F50C073-B472-4032-8B81-13FB009A6637}" dt="2017-10-08T16:38:22.677" v="4942" actId="1076"/>
        <pc:sldMkLst>
          <pc:docMk/>
          <pc:sldMk cId="1189496845" sldId="277"/>
        </pc:sldMkLst>
        <pc:spChg chg="mod">
          <ac:chgData name="Frank Berg" userId="646e2df8-9bc4-4509-92c2-a7d40b587a17" providerId="ADAL" clId="{1F50C073-B472-4032-8B81-13FB009A6637}" dt="2017-10-08T12:25:46.151" v="4617" actId="113"/>
          <ac:spMkLst>
            <pc:docMk/>
            <pc:sldMk cId="1189496845" sldId="277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1:19:51.865" v="3099" actId="5793"/>
          <ac:spMkLst>
            <pc:docMk/>
            <pc:sldMk cId="1189496845" sldId="277"/>
            <ac:spMk id="3" creationId="{3A693B88-E0C5-416A-A8AA-9543709C2442}"/>
          </ac:spMkLst>
        </pc:spChg>
        <pc:picChg chg="add mod">
          <ac:chgData name="Frank Berg" userId="646e2df8-9bc4-4509-92c2-a7d40b587a17" providerId="ADAL" clId="{1F50C073-B472-4032-8B81-13FB009A6637}" dt="2017-10-08T16:38:22.677" v="4942" actId="1076"/>
          <ac:picMkLst>
            <pc:docMk/>
            <pc:sldMk cId="1189496845" sldId="277"/>
            <ac:picMk id="12" creationId="{CA9FE5C5-237E-4BEF-8265-AEB89D83F648}"/>
          </ac:picMkLst>
        </pc:picChg>
      </pc:sldChg>
      <pc:sldChg chg="addSp delSp modSp add modTransition">
        <pc:chgData name="Frank Berg" userId="646e2df8-9bc4-4509-92c2-a7d40b587a17" providerId="ADAL" clId="{1F50C073-B472-4032-8B81-13FB009A6637}" dt="2017-10-08T16:42:49.549" v="4951" actId="1076"/>
        <pc:sldMkLst>
          <pc:docMk/>
          <pc:sldMk cId="1451291437" sldId="278"/>
        </pc:sldMkLst>
        <pc:spChg chg="mod">
          <ac:chgData name="Frank Berg" userId="646e2df8-9bc4-4509-92c2-a7d40b587a17" providerId="ADAL" clId="{1F50C073-B472-4032-8B81-13FB009A6637}" dt="2017-10-08T12:25:51.452" v="4618" actId="113"/>
          <ac:spMkLst>
            <pc:docMk/>
            <pc:sldMk cId="1451291437" sldId="278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1:21:44.322" v="3270" actId="20577"/>
          <ac:spMkLst>
            <pc:docMk/>
            <pc:sldMk cId="1451291437" sldId="278"/>
            <ac:spMk id="3" creationId="{3A693B88-E0C5-416A-A8AA-9543709C2442}"/>
          </ac:spMkLst>
        </pc:spChg>
        <pc:picChg chg="add del mod">
          <ac:chgData name="Frank Berg" userId="646e2df8-9bc4-4509-92c2-a7d40b587a17" providerId="ADAL" clId="{1F50C073-B472-4032-8B81-13FB009A6637}" dt="2017-10-08T16:42:13.382" v="4944" actId="1076"/>
          <ac:picMkLst>
            <pc:docMk/>
            <pc:sldMk cId="1451291437" sldId="278"/>
            <ac:picMk id="12" creationId="{8ACEC567-A4C0-444F-AC42-F3071B61F953}"/>
          </ac:picMkLst>
        </pc:picChg>
        <pc:picChg chg="add mod">
          <ac:chgData name="Frank Berg" userId="646e2df8-9bc4-4509-92c2-a7d40b587a17" providerId="ADAL" clId="{1F50C073-B472-4032-8B81-13FB009A6637}" dt="2017-10-08T16:42:49.549" v="4951" actId="1076"/>
          <ac:picMkLst>
            <pc:docMk/>
            <pc:sldMk cId="1451291437" sldId="278"/>
            <ac:picMk id="14" creationId="{6FB6AAD3-2779-4C9C-B5EF-13C5536FFDB1}"/>
          </ac:picMkLst>
        </pc:picChg>
      </pc:sldChg>
      <pc:sldChg chg="addSp delSp modSp add modTransition">
        <pc:chgData name="Frank Berg" userId="646e2df8-9bc4-4509-92c2-a7d40b587a17" providerId="ADAL" clId="{1F50C073-B472-4032-8B81-13FB009A6637}" dt="2017-10-10T13:02:45.527" v="5624" actId="20577"/>
        <pc:sldMkLst>
          <pc:docMk/>
          <pc:sldMk cId="1717900259" sldId="279"/>
        </pc:sldMkLst>
        <pc:spChg chg="mod">
          <ac:chgData name="Frank Berg" userId="646e2df8-9bc4-4509-92c2-a7d40b587a17" providerId="ADAL" clId="{1F50C073-B472-4032-8B81-13FB009A6637}" dt="2017-10-10T12:41:33.255" v="5317" actId="114"/>
          <ac:spMkLst>
            <pc:docMk/>
            <pc:sldMk cId="1717900259" sldId="279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10T13:02:45.527" v="5624" actId="20577"/>
          <ac:spMkLst>
            <pc:docMk/>
            <pc:sldMk cId="1717900259" sldId="279"/>
            <ac:spMk id="3" creationId="{3A693B88-E0C5-416A-A8AA-9543709C2442}"/>
          </ac:spMkLst>
        </pc:spChg>
        <pc:spChg chg="add">
          <ac:chgData name="Frank Berg" userId="646e2df8-9bc4-4509-92c2-a7d40b587a17" providerId="ADAL" clId="{1F50C073-B472-4032-8B81-13FB009A6637}" dt="2017-10-10T12:24:19.064" v="5131" actId="20577"/>
          <ac:spMkLst>
            <pc:docMk/>
            <pc:sldMk cId="1717900259" sldId="279"/>
            <ac:spMk id="15" creationId="{222AE87E-1481-498C-B5C1-B04F6D1893AA}"/>
          </ac:spMkLst>
        </pc:spChg>
        <pc:picChg chg="add mod">
          <ac:chgData name="Frank Berg" userId="646e2df8-9bc4-4509-92c2-a7d40b587a17" providerId="ADAL" clId="{1F50C073-B472-4032-8B81-13FB009A6637}" dt="2017-10-08T17:12:33.998" v="5037" actId="1076"/>
          <ac:picMkLst>
            <pc:docMk/>
            <pc:sldMk cId="1717900259" sldId="279"/>
            <ac:picMk id="12" creationId="{9B464688-9FCA-41D4-AA7A-241EFC313826}"/>
          </ac:picMkLst>
        </pc:picChg>
        <pc:picChg chg="add mod">
          <ac:chgData name="Frank Berg" userId="646e2df8-9bc4-4509-92c2-a7d40b587a17" providerId="ADAL" clId="{1F50C073-B472-4032-8B81-13FB009A6637}" dt="2017-10-08T17:12:38.003" v="5039" actId="1076"/>
          <ac:picMkLst>
            <pc:docMk/>
            <pc:sldMk cId="1717900259" sldId="279"/>
            <ac:picMk id="14" creationId="{B5D516B4-5E89-4A9C-9A70-A17A0C9BEC20}"/>
          </ac:picMkLst>
        </pc:picChg>
        <pc:picChg chg="add del mod">
          <ac:chgData name="Frank Berg" userId="646e2df8-9bc4-4509-92c2-a7d40b587a17" providerId="ADAL" clId="{1F50C073-B472-4032-8B81-13FB009A6637}" dt="2017-10-08T16:23:14.018" v="4889" actId="478"/>
          <ac:picMkLst>
            <pc:docMk/>
            <pc:sldMk cId="1717900259" sldId="279"/>
            <ac:picMk id="16" creationId="{F92591AA-8F67-420D-BA23-3EE30DB55D05}"/>
          </ac:picMkLst>
        </pc:picChg>
        <pc:picChg chg="add del mod">
          <ac:chgData name="Frank Berg" userId="646e2df8-9bc4-4509-92c2-a7d40b587a17" providerId="ADAL" clId="{1F50C073-B472-4032-8B81-13FB009A6637}" dt="2017-10-08T16:31:41.621" v="4921" actId="478"/>
          <ac:picMkLst>
            <pc:docMk/>
            <pc:sldMk cId="1717900259" sldId="279"/>
            <ac:picMk id="18" creationId="{7DC26736-099F-456E-BCDB-818E00C6DEE0}"/>
          </ac:picMkLst>
        </pc:picChg>
        <pc:picChg chg="add mod">
          <ac:chgData name="Frank Berg" userId="646e2df8-9bc4-4509-92c2-a7d40b587a17" providerId="ADAL" clId="{1F50C073-B472-4032-8B81-13FB009A6637}" dt="2017-10-08T17:12:41.678" v="5041" actId="1076"/>
          <ac:picMkLst>
            <pc:docMk/>
            <pc:sldMk cId="1717900259" sldId="279"/>
            <ac:picMk id="20" creationId="{0B7CB6AA-2F8C-4805-A86B-27F38306164F}"/>
          </ac:picMkLst>
        </pc:picChg>
      </pc:sldChg>
      <pc:sldChg chg="addSp modSp add modTransition">
        <pc:chgData name="Frank Berg" userId="646e2df8-9bc4-4509-92c2-a7d40b587a17" providerId="ADAL" clId="{1F50C073-B472-4032-8B81-13FB009A6637}" dt="2017-10-08T17:15:36.424" v="5055" actId="14100"/>
        <pc:sldMkLst>
          <pc:docMk/>
          <pc:sldMk cId="4010437579" sldId="280"/>
        </pc:sldMkLst>
        <pc:spChg chg="mod">
          <ac:chgData name="Frank Berg" userId="646e2df8-9bc4-4509-92c2-a7d40b587a17" providerId="ADAL" clId="{1F50C073-B472-4032-8B81-13FB009A6637}" dt="2017-10-08T12:25:03.817" v="4610" actId="113"/>
          <ac:spMkLst>
            <pc:docMk/>
            <pc:sldMk cId="4010437579" sldId="280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7:15:02.953" v="5051" actId="122"/>
          <ac:spMkLst>
            <pc:docMk/>
            <pc:sldMk cId="4010437579" sldId="280"/>
            <ac:spMk id="3" creationId="{3A693B88-E0C5-416A-A8AA-9543709C2442}"/>
          </ac:spMkLst>
        </pc:spChg>
        <pc:picChg chg="add mod">
          <ac:chgData name="Frank Berg" userId="646e2df8-9bc4-4509-92c2-a7d40b587a17" providerId="ADAL" clId="{1F50C073-B472-4032-8B81-13FB009A6637}" dt="2017-10-08T17:15:36.424" v="5055" actId="14100"/>
          <ac:picMkLst>
            <pc:docMk/>
            <pc:sldMk cId="4010437579" sldId="280"/>
            <ac:picMk id="12" creationId="{F6854EE8-F0F0-4102-9D06-F45310B23EC3}"/>
          </ac:picMkLst>
        </pc:picChg>
      </pc:sldChg>
      <pc:sldChg chg="addSp modSp add modTransition">
        <pc:chgData name="Frank Berg" userId="646e2df8-9bc4-4509-92c2-a7d40b587a17" providerId="ADAL" clId="{1F50C073-B472-4032-8B81-13FB009A6637}" dt="2017-10-10T13:01:51.295" v="5605" actId="20577"/>
        <pc:sldMkLst>
          <pc:docMk/>
          <pc:sldMk cId="1154981416" sldId="281"/>
        </pc:sldMkLst>
        <pc:spChg chg="mod">
          <ac:chgData name="Frank Berg" userId="646e2df8-9bc4-4509-92c2-a7d40b587a17" providerId="ADAL" clId="{1F50C073-B472-4032-8B81-13FB009A6637}" dt="2017-10-10T12:45:00.165" v="5339" actId="114"/>
          <ac:spMkLst>
            <pc:docMk/>
            <pc:sldMk cId="1154981416" sldId="281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10T13:01:51.295" v="5605" actId="20577"/>
          <ac:spMkLst>
            <pc:docMk/>
            <pc:sldMk cId="1154981416" sldId="281"/>
            <ac:spMk id="3" creationId="{3A693B88-E0C5-416A-A8AA-9543709C2442}"/>
          </ac:spMkLst>
        </pc:spChg>
        <pc:spChg chg="add">
          <ac:chgData name="Frank Berg" userId="646e2df8-9bc4-4509-92c2-a7d40b587a17" providerId="ADAL" clId="{1F50C073-B472-4032-8B81-13FB009A6637}" dt="2017-10-10T12:24:40.298" v="5135" actId="20577"/>
          <ac:spMkLst>
            <pc:docMk/>
            <pc:sldMk cId="1154981416" sldId="281"/>
            <ac:spMk id="13" creationId="{7B720A04-B976-486E-A60A-C644763799FF}"/>
          </ac:spMkLst>
        </pc:spChg>
        <pc:picChg chg="add mod ord">
          <ac:chgData name="Frank Berg" userId="646e2df8-9bc4-4509-92c2-a7d40b587a17" providerId="ADAL" clId="{1F50C073-B472-4032-8B81-13FB009A6637}" dt="2017-10-08T16:56:35.195" v="4969" actId="1076"/>
          <ac:picMkLst>
            <pc:docMk/>
            <pc:sldMk cId="1154981416" sldId="281"/>
            <ac:picMk id="12" creationId="{397F99F5-2B07-443F-A15C-D8A9222230AF}"/>
          </ac:picMkLst>
        </pc:picChg>
      </pc:sldChg>
      <pc:sldChg chg="modSp add modTransition">
        <pc:chgData name="Frank Berg" userId="646e2df8-9bc4-4509-92c2-a7d40b587a17" providerId="ADAL" clId="{1F50C073-B472-4032-8B81-13FB009A6637}" dt="2017-10-08T12:32:29.057" v="4712" actId="1076"/>
        <pc:sldMkLst>
          <pc:docMk/>
          <pc:sldMk cId="1423234940" sldId="282"/>
        </pc:sldMkLst>
        <pc:spChg chg="mod">
          <ac:chgData name="Frank Berg" userId="646e2df8-9bc4-4509-92c2-a7d40b587a17" providerId="ADAL" clId="{1F50C073-B472-4032-8B81-13FB009A6637}" dt="2017-10-08T12:22:47.683" v="4588" actId="113"/>
          <ac:spMkLst>
            <pc:docMk/>
            <pc:sldMk cId="1423234940" sldId="282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2:18:18.854" v="4498" actId="255"/>
          <ac:spMkLst>
            <pc:docMk/>
            <pc:sldMk cId="1423234940" sldId="282"/>
            <ac:spMk id="3" creationId="{3A693B88-E0C5-416A-A8AA-9543709C2442}"/>
          </ac:spMkLst>
        </pc:spChg>
      </pc:sldChg>
      <pc:sldChg chg="modSp add modTransition">
        <pc:chgData name="Frank Berg" userId="646e2df8-9bc4-4509-92c2-a7d40b587a17" providerId="ADAL" clId="{1F50C073-B472-4032-8B81-13FB009A6637}" dt="2017-10-08T12:32:29.057" v="4712" actId="1076"/>
        <pc:sldMkLst>
          <pc:docMk/>
          <pc:sldMk cId="2507066432" sldId="283"/>
        </pc:sldMkLst>
        <pc:spChg chg="mod">
          <ac:chgData name="Frank Berg" userId="646e2df8-9bc4-4509-92c2-a7d40b587a17" providerId="ADAL" clId="{1F50C073-B472-4032-8B81-13FB009A6637}" dt="2017-10-08T12:22:52.433" v="4589" actId="113"/>
          <ac:spMkLst>
            <pc:docMk/>
            <pc:sldMk cId="2507066432" sldId="283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2:18:24.724" v="4500" actId="403"/>
          <ac:spMkLst>
            <pc:docMk/>
            <pc:sldMk cId="2507066432" sldId="283"/>
            <ac:spMk id="3" creationId="{3A693B88-E0C5-416A-A8AA-9543709C2442}"/>
          </ac:spMkLst>
        </pc:spChg>
      </pc:sldChg>
      <pc:sldChg chg="modSp add modTransition">
        <pc:chgData name="Frank Berg" userId="646e2df8-9bc4-4509-92c2-a7d40b587a17" providerId="ADAL" clId="{1F50C073-B472-4032-8B81-13FB009A6637}" dt="2017-10-08T16:57:37.500" v="4970" actId="1076"/>
        <pc:sldMkLst>
          <pc:docMk/>
          <pc:sldMk cId="1165507703" sldId="284"/>
        </pc:sldMkLst>
        <pc:spChg chg="mod">
          <ac:chgData name="Frank Berg" userId="646e2df8-9bc4-4509-92c2-a7d40b587a17" providerId="ADAL" clId="{1F50C073-B472-4032-8B81-13FB009A6637}" dt="2017-10-08T12:23:04.220" v="4595" actId="113"/>
          <ac:spMkLst>
            <pc:docMk/>
            <pc:sldMk cId="1165507703" sldId="284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6:57:37.500" v="4970" actId="1076"/>
          <ac:spMkLst>
            <pc:docMk/>
            <pc:sldMk cId="1165507703" sldId="284"/>
            <ac:spMk id="3" creationId="{3A693B88-E0C5-416A-A8AA-9543709C2442}"/>
          </ac:spMkLst>
        </pc:spChg>
      </pc:sldChg>
      <pc:sldChg chg="addSp modSp add modTransition modAnim">
        <pc:chgData name="Frank Berg" userId="646e2df8-9bc4-4509-92c2-a7d40b587a17" providerId="ADAL" clId="{1F50C073-B472-4032-8B81-13FB009A6637}" dt="2017-10-10T12:55:33.067" v="5425" actId="1035"/>
        <pc:sldMkLst>
          <pc:docMk/>
          <pc:sldMk cId="2796025980" sldId="285"/>
        </pc:sldMkLst>
        <pc:spChg chg="mod">
          <ac:chgData name="Frank Berg" userId="646e2df8-9bc4-4509-92c2-a7d40b587a17" providerId="ADAL" clId="{1F50C073-B472-4032-8B81-13FB009A6637}" dt="2017-10-10T12:44:55.402" v="5338" actId="114"/>
          <ac:spMkLst>
            <pc:docMk/>
            <pc:sldMk cId="2796025980" sldId="285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10T12:55:33.067" v="5425" actId="1035"/>
          <ac:spMkLst>
            <pc:docMk/>
            <pc:sldMk cId="2796025980" sldId="285"/>
            <ac:spMk id="3" creationId="{3A693B88-E0C5-416A-A8AA-9543709C2442}"/>
          </ac:spMkLst>
        </pc:spChg>
        <pc:spChg chg="add">
          <ac:chgData name="Frank Berg" userId="646e2df8-9bc4-4509-92c2-a7d40b587a17" providerId="ADAL" clId="{1F50C073-B472-4032-8B81-13FB009A6637}" dt="2017-10-10T12:24:35.450" v="5134" actId="1035"/>
          <ac:spMkLst>
            <pc:docMk/>
            <pc:sldMk cId="2796025980" sldId="285"/>
            <ac:spMk id="12" creationId="{74CDF4F9-A9CE-4A77-BB1C-430B83937AD9}"/>
          </ac:spMkLst>
        </pc:spChg>
      </pc:sldChg>
      <pc:sldChg chg="addSp modSp add modTransition">
        <pc:chgData name="Frank Berg" userId="646e2df8-9bc4-4509-92c2-a7d40b587a17" providerId="ADAL" clId="{1F50C073-B472-4032-8B81-13FB009A6637}" dt="2017-10-08T17:01:15.384" v="4991" actId="167"/>
        <pc:sldMkLst>
          <pc:docMk/>
          <pc:sldMk cId="4105989141" sldId="286"/>
        </pc:sldMkLst>
        <pc:spChg chg="mod">
          <ac:chgData name="Frank Berg" userId="646e2df8-9bc4-4509-92c2-a7d40b587a17" providerId="ADAL" clId="{1F50C073-B472-4032-8B81-13FB009A6637}" dt="2017-10-08T12:22:38.931" v="4587" actId="113"/>
          <ac:spMkLst>
            <pc:docMk/>
            <pc:sldMk cId="4105989141" sldId="286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2:30:44.491" v="4710" actId="20577"/>
          <ac:spMkLst>
            <pc:docMk/>
            <pc:sldMk cId="4105989141" sldId="286"/>
            <ac:spMk id="3" creationId="{3A693B88-E0C5-416A-A8AA-9543709C2442}"/>
          </ac:spMkLst>
        </pc:spChg>
        <pc:picChg chg="add mod ord">
          <ac:chgData name="Frank Berg" userId="646e2df8-9bc4-4509-92c2-a7d40b587a17" providerId="ADAL" clId="{1F50C073-B472-4032-8B81-13FB009A6637}" dt="2017-10-08T17:01:15.384" v="4991" actId="167"/>
          <ac:picMkLst>
            <pc:docMk/>
            <pc:sldMk cId="4105989141" sldId="286"/>
            <ac:picMk id="12" creationId="{5668C3FF-8F7C-44E3-B90A-57DDD2AAFA57}"/>
          </ac:picMkLst>
        </pc:picChg>
      </pc:sldChg>
      <pc:sldChg chg="addSp modSp add modTransition modAnim">
        <pc:chgData name="Frank Berg" userId="646e2df8-9bc4-4509-92c2-a7d40b587a17" providerId="ADAL" clId="{1F50C073-B472-4032-8B81-13FB009A6637}" dt="2017-10-08T17:03:06.924" v="5004" actId="1037"/>
        <pc:sldMkLst>
          <pc:docMk/>
          <pc:sldMk cId="2881107374" sldId="287"/>
        </pc:sldMkLst>
        <pc:spChg chg="mod">
          <ac:chgData name="Frank Berg" userId="646e2df8-9bc4-4509-92c2-a7d40b587a17" providerId="ADAL" clId="{1F50C073-B472-4032-8B81-13FB009A6637}" dt="2017-10-08T12:44:35.441" v="4774" actId="20577"/>
          <ac:spMkLst>
            <pc:docMk/>
            <pc:sldMk cId="2881107374" sldId="287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2:15:52.958" v="4491" actId="20577"/>
          <ac:spMkLst>
            <pc:docMk/>
            <pc:sldMk cId="2881107374" sldId="287"/>
            <ac:spMk id="3" creationId="{3A693B88-E0C5-416A-A8AA-9543709C2442}"/>
          </ac:spMkLst>
        </pc:spChg>
        <pc:picChg chg="add mod">
          <ac:chgData name="Frank Berg" userId="646e2df8-9bc4-4509-92c2-a7d40b587a17" providerId="ADAL" clId="{1F50C073-B472-4032-8B81-13FB009A6637}" dt="2017-10-08T17:03:06.924" v="5004" actId="1037"/>
          <ac:picMkLst>
            <pc:docMk/>
            <pc:sldMk cId="2881107374" sldId="287"/>
            <ac:picMk id="12" creationId="{33B61D2B-A040-4184-A8C1-53C755F785D5}"/>
          </ac:picMkLst>
        </pc:picChg>
      </pc:sldChg>
      <pc:sldChg chg="addSp delSp modSp add modTransition">
        <pc:chgData name="Frank Berg" userId="646e2df8-9bc4-4509-92c2-a7d40b587a17" providerId="ADAL" clId="{1F50C073-B472-4032-8B81-13FB009A6637}" dt="2017-10-10T13:05:30.299" v="5691" actId="1035"/>
        <pc:sldMkLst>
          <pc:docMk/>
          <pc:sldMk cId="1900073996" sldId="288"/>
        </pc:sldMkLst>
        <pc:spChg chg="mod">
          <ac:chgData name="Frank Berg" userId="646e2df8-9bc4-4509-92c2-a7d40b587a17" providerId="ADAL" clId="{1F50C073-B472-4032-8B81-13FB009A6637}" dt="2017-10-10T12:44:34.126" v="5336" actId="1076"/>
          <ac:spMkLst>
            <pc:docMk/>
            <pc:sldMk cId="1900073996" sldId="288"/>
            <ac:spMk id="2" creationId="{92116CC5-6031-4253-BAA5-BF53489B134E}"/>
          </ac:spMkLst>
        </pc:spChg>
        <pc:spChg chg="del">
          <ac:chgData name="Frank Berg" userId="646e2df8-9bc4-4509-92c2-a7d40b587a17" providerId="ADAL" clId="{1F50C073-B472-4032-8B81-13FB009A6637}" dt="2017-10-08T11:40:49.636" v="3699" actId="1076"/>
          <ac:spMkLst>
            <pc:docMk/>
            <pc:sldMk cId="1900073996" sldId="288"/>
            <ac:spMk id="3" creationId="{3A693B88-E0C5-416A-A8AA-9543709C2442}"/>
          </ac:spMkLst>
        </pc:spChg>
        <pc:spChg chg="add mod">
          <ac:chgData name="Frank Berg" userId="646e2df8-9bc4-4509-92c2-a7d40b587a17" providerId="ADAL" clId="{1F50C073-B472-4032-8B81-13FB009A6637}" dt="2017-10-10T13:03:30.600" v="5625" actId="1076"/>
          <ac:spMkLst>
            <pc:docMk/>
            <pc:sldMk cId="1900073996" sldId="288"/>
            <ac:spMk id="7" creationId="{79BC48D4-E6AF-4B34-8C8B-D16539B99C1D}"/>
          </ac:spMkLst>
        </pc:spChg>
        <pc:spChg chg="add">
          <ac:chgData name="Frank Berg" userId="646e2df8-9bc4-4509-92c2-a7d40b587a17" providerId="ADAL" clId="{1F50C073-B472-4032-8B81-13FB009A6637}" dt="2017-10-10T12:24:50.618" v="5137" actId="1035"/>
          <ac:spMkLst>
            <pc:docMk/>
            <pc:sldMk cId="1900073996" sldId="288"/>
            <ac:spMk id="12" creationId="{6B9EF389-FADD-4F73-9E52-CE05D446D280}"/>
          </ac:spMkLst>
        </pc:spChg>
        <pc:picChg chg="add mod">
          <ac:chgData name="Frank Berg" userId="646e2df8-9bc4-4509-92c2-a7d40b587a17" providerId="ADAL" clId="{1F50C073-B472-4032-8B81-13FB009A6637}" dt="2017-10-10T13:05:30.299" v="5691" actId="1035"/>
          <ac:picMkLst>
            <pc:docMk/>
            <pc:sldMk cId="1900073996" sldId="288"/>
            <ac:picMk id="13" creationId="{15F31ED4-351C-4CDE-BD97-3E9C1EA5D5DA}"/>
          </ac:picMkLst>
        </pc:picChg>
      </pc:sldChg>
      <pc:sldChg chg="addSp delSp modSp add modTransition">
        <pc:chgData name="Frank Berg" userId="646e2df8-9bc4-4509-92c2-a7d40b587a17" providerId="ADAL" clId="{1F50C073-B472-4032-8B81-13FB009A6637}" dt="2017-10-08T17:11:15.952" v="5030" actId="1076"/>
        <pc:sldMkLst>
          <pc:docMk/>
          <pc:sldMk cId="2941703529" sldId="289"/>
        </pc:sldMkLst>
        <pc:spChg chg="mod">
          <ac:chgData name="Frank Berg" userId="646e2df8-9bc4-4509-92c2-a7d40b587a17" providerId="ADAL" clId="{1F50C073-B472-4032-8B81-13FB009A6637}" dt="2017-10-08T12:22:35.271" v="4586" actId="113"/>
          <ac:spMkLst>
            <pc:docMk/>
            <pc:sldMk cId="2941703529" sldId="289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08T17:00:18.806" v="4982" actId="1076"/>
          <ac:spMkLst>
            <pc:docMk/>
            <pc:sldMk cId="2941703529" sldId="289"/>
            <ac:spMk id="3" creationId="{3A693B88-E0C5-416A-A8AA-9543709C2442}"/>
          </ac:spMkLst>
        </pc:spChg>
        <pc:picChg chg="add del mod ord">
          <ac:chgData name="Frank Berg" userId="646e2df8-9bc4-4509-92c2-a7d40b587a17" providerId="ADAL" clId="{1F50C073-B472-4032-8B81-13FB009A6637}" dt="2017-10-08T17:01:04.802" v="4988" actId="1076"/>
          <ac:picMkLst>
            <pc:docMk/>
            <pc:sldMk cId="2941703529" sldId="289"/>
            <ac:picMk id="12" creationId="{0C2FA60D-D6E9-43B2-B1E8-D68E72BE336C}"/>
          </ac:picMkLst>
        </pc:picChg>
        <pc:picChg chg="add mod">
          <ac:chgData name="Frank Berg" userId="646e2df8-9bc4-4509-92c2-a7d40b587a17" providerId="ADAL" clId="{1F50C073-B472-4032-8B81-13FB009A6637}" dt="2017-10-08T17:11:15.952" v="5030" actId="1076"/>
          <ac:picMkLst>
            <pc:docMk/>
            <pc:sldMk cId="2941703529" sldId="289"/>
            <ac:picMk id="14" creationId="{7D46FF58-1094-47B2-9A4E-019B6DBC8374}"/>
          </ac:picMkLst>
        </pc:picChg>
      </pc:sldChg>
      <pc:sldChg chg="addSp modSp add modTransition">
        <pc:chgData name="Frank Berg" userId="646e2df8-9bc4-4509-92c2-a7d40b587a17" providerId="ADAL" clId="{1F50C073-B472-4032-8B81-13FB009A6637}" dt="2017-10-10T12:55:26.552" v="5424" actId="1035"/>
        <pc:sldMkLst>
          <pc:docMk/>
          <pc:sldMk cId="4268083622" sldId="290"/>
        </pc:sldMkLst>
        <pc:spChg chg="mod">
          <ac:chgData name="Frank Berg" userId="646e2df8-9bc4-4509-92c2-a7d40b587a17" providerId="ADAL" clId="{1F50C073-B472-4032-8B81-13FB009A6637}" dt="2017-10-10T12:44:49.851" v="5337" actId="114"/>
          <ac:spMkLst>
            <pc:docMk/>
            <pc:sldMk cId="4268083622" sldId="290"/>
            <ac:spMk id="2" creationId="{92116CC5-6031-4253-BAA5-BF53489B134E}"/>
          </ac:spMkLst>
        </pc:spChg>
        <pc:spChg chg="mod">
          <ac:chgData name="Frank Berg" userId="646e2df8-9bc4-4509-92c2-a7d40b587a17" providerId="ADAL" clId="{1F50C073-B472-4032-8B81-13FB009A6637}" dt="2017-10-10T12:55:26.552" v="5424" actId="1035"/>
          <ac:spMkLst>
            <pc:docMk/>
            <pc:sldMk cId="4268083622" sldId="290"/>
            <ac:spMk id="3" creationId="{3A693B88-E0C5-416A-A8AA-9543709C2442}"/>
          </ac:spMkLst>
        </pc:spChg>
        <pc:spChg chg="add">
          <ac:chgData name="Frank Berg" userId="646e2df8-9bc4-4509-92c2-a7d40b587a17" providerId="ADAL" clId="{1F50C073-B472-4032-8B81-13FB009A6637}" dt="2017-10-10T12:24:46.929" v="5136" actId="1035"/>
          <ac:spMkLst>
            <pc:docMk/>
            <pc:sldMk cId="4268083622" sldId="290"/>
            <ac:spMk id="13" creationId="{E2BB4CF7-0E32-4BF4-B29C-E090A035C4EC}"/>
          </ac:spMkLst>
        </pc:spChg>
        <pc:picChg chg="add mod">
          <ac:chgData name="Frank Berg" userId="646e2df8-9bc4-4509-92c2-a7d40b587a17" providerId="ADAL" clId="{1F50C073-B472-4032-8B81-13FB009A6637}" dt="2017-10-10T12:39:59.521" v="5307" actId="1076"/>
          <ac:picMkLst>
            <pc:docMk/>
            <pc:sldMk cId="4268083622" sldId="290"/>
            <ac:picMk id="12" creationId="{EC60C727-DEE5-4931-83FE-1A413C684F8C}"/>
          </ac:picMkLst>
        </pc:picChg>
      </pc:sldChg>
      <pc:sldChg chg="addSp delSp modSp">
        <pc:chgData name="Frank Berg" userId="646e2df8-9bc4-4509-92c2-a7d40b587a17" providerId="ADAL" clId="{1F50C073-B472-4032-8B81-13FB009A6637}" dt="2017-10-10T12:57:30.299" v="5434" actId="1076"/>
        <pc:sldMkLst>
          <pc:docMk/>
          <pc:sldMk cId="4069576643" sldId="291"/>
        </pc:sldMkLst>
        <pc:spChg chg="mod">
          <ac:chgData name="Frank Berg" userId="646e2df8-9bc4-4509-92c2-a7d40b587a17" providerId="ADAL" clId="{1F50C073-B472-4032-8B81-13FB009A6637}" dt="2017-10-10T12:40:43.974" v="5313" actId="255"/>
          <ac:spMkLst>
            <pc:docMk/>
            <pc:sldMk cId="4069576643" sldId="291"/>
            <ac:spMk id="2" creationId="{92116CC5-6031-4253-BAA5-BF53489B134E}"/>
          </ac:spMkLst>
        </pc:spChg>
        <pc:spChg chg="add mod">
          <ac:chgData name="Frank Berg" userId="646e2df8-9bc4-4509-92c2-a7d40b587a17" providerId="ADAL" clId="{1F50C073-B472-4032-8B81-13FB009A6637}" dt="2017-10-10T12:41:20.424" v="5315" actId="114"/>
          <ac:spMkLst>
            <pc:docMk/>
            <pc:sldMk cId="4069576643" sldId="291"/>
            <ac:spMk id="7" creationId="{711D8DE9-E474-416F-B30B-BB704C28EFFF}"/>
          </ac:spMkLst>
        </pc:spChg>
        <pc:spChg chg="add">
          <ac:chgData name="Frank Berg" userId="646e2df8-9bc4-4509-92c2-a7d40b587a17" providerId="ADAL" clId="{1F50C073-B472-4032-8B81-13FB009A6637}" dt="2017-10-10T12:24:04.677" v="5129" actId="1076"/>
          <ac:spMkLst>
            <pc:docMk/>
            <pc:sldMk cId="4069576643" sldId="291"/>
            <ac:spMk id="12" creationId="{97955D56-AAF2-47E5-902C-6A55EE0D3760}"/>
          </ac:spMkLst>
        </pc:spChg>
        <pc:picChg chg="del">
          <ac:chgData name="Frank Berg" userId="646e2df8-9bc4-4509-92c2-a7d40b587a17" providerId="ADAL" clId="{1F50C073-B472-4032-8B81-13FB009A6637}" dt="2017-10-10T12:57:20.612" v="5433" actId="478"/>
          <ac:picMkLst>
            <pc:docMk/>
            <pc:sldMk cId="4069576643" sldId="291"/>
            <ac:picMk id="13" creationId="{6A7C1D32-B263-453B-A7DB-B884D62BDDE8}"/>
          </ac:picMkLst>
        </pc:picChg>
        <pc:picChg chg="add mod">
          <ac:chgData name="Frank Berg" userId="646e2df8-9bc4-4509-92c2-a7d40b587a17" providerId="ADAL" clId="{1F50C073-B472-4032-8B81-13FB009A6637}" dt="2017-10-10T12:57:30.299" v="5434" actId="1076"/>
          <ac:picMkLst>
            <pc:docMk/>
            <pc:sldMk cId="4069576643" sldId="291"/>
            <ac:picMk id="14" creationId="{F28F6713-42C5-4B0A-8D23-BAAB86074C17}"/>
          </ac:picMkLst>
        </pc:picChg>
      </pc:sldChg>
      <pc:sldMasterChg chg="modTransition modSldLayout">
        <pc:chgData name="Frank Berg" userId="646e2df8-9bc4-4509-92c2-a7d40b587a17" providerId="ADAL" clId="{1F50C073-B472-4032-8B81-13FB009A6637}" dt="2017-10-08T12:32:29.057" v="4712" actId="1076"/>
        <pc:sldMasterMkLst>
          <pc:docMk/>
          <pc:sldMasterMk cId="2441763712" sldId="2147483648"/>
        </pc:sldMasterMkLst>
        <pc:sldLayoutChg chg="modTransition">
          <pc:chgData name="Frank Berg" userId="646e2df8-9bc4-4509-92c2-a7d40b587a17" providerId="ADAL" clId="{1F50C073-B472-4032-8B81-13FB009A6637}" dt="2017-10-08T12:32:29.057" v="4712" actId="1076"/>
          <pc:sldLayoutMkLst>
            <pc:docMk/>
            <pc:sldMasterMk cId="2441763712" sldId="2147483648"/>
            <pc:sldLayoutMk cId="147146845" sldId="2147483649"/>
          </pc:sldLayoutMkLst>
        </pc:sldLayoutChg>
        <pc:sldLayoutChg chg="modTransition">
          <pc:chgData name="Frank Berg" userId="646e2df8-9bc4-4509-92c2-a7d40b587a17" providerId="ADAL" clId="{1F50C073-B472-4032-8B81-13FB009A6637}" dt="2017-10-08T12:32:29.057" v="4712" actId="1076"/>
          <pc:sldLayoutMkLst>
            <pc:docMk/>
            <pc:sldMasterMk cId="2441763712" sldId="2147483648"/>
            <pc:sldLayoutMk cId="1321439370" sldId="2147483650"/>
          </pc:sldLayoutMkLst>
        </pc:sldLayoutChg>
        <pc:sldLayoutChg chg="modTransition">
          <pc:chgData name="Frank Berg" userId="646e2df8-9bc4-4509-92c2-a7d40b587a17" providerId="ADAL" clId="{1F50C073-B472-4032-8B81-13FB009A6637}" dt="2017-10-08T12:32:29.057" v="4712" actId="1076"/>
          <pc:sldLayoutMkLst>
            <pc:docMk/>
            <pc:sldMasterMk cId="2441763712" sldId="2147483648"/>
            <pc:sldLayoutMk cId="2143411509" sldId="2147483651"/>
          </pc:sldLayoutMkLst>
        </pc:sldLayoutChg>
        <pc:sldLayoutChg chg="modTransition">
          <pc:chgData name="Frank Berg" userId="646e2df8-9bc4-4509-92c2-a7d40b587a17" providerId="ADAL" clId="{1F50C073-B472-4032-8B81-13FB009A6637}" dt="2017-10-08T12:32:29.057" v="4712" actId="1076"/>
          <pc:sldLayoutMkLst>
            <pc:docMk/>
            <pc:sldMasterMk cId="2441763712" sldId="2147483648"/>
            <pc:sldLayoutMk cId="4161348120" sldId="2147483652"/>
          </pc:sldLayoutMkLst>
        </pc:sldLayoutChg>
        <pc:sldLayoutChg chg="modTransition">
          <pc:chgData name="Frank Berg" userId="646e2df8-9bc4-4509-92c2-a7d40b587a17" providerId="ADAL" clId="{1F50C073-B472-4032-8B81-13FB009A6637}" dt="2017-10-08T12:32:29.057" v="4712" actId="1076"/>
          <pc:sldLayoutMkLst>
            <pc:docMk/>
            <pc:sldMasterMk cId="2441763712" sldId="2147483648"/>
            <pc:sldLayoutMk cId="1087051647" sldId="2147483653"/>
          </pc:sldLayoutMkLst>
        </pc:sldLayoutChg>
        <pc:sldLayoutChg chg="modTransition">
          <pc:chgData name="Frank Berg" userId="646e2df8-9bc4-4509-92c2-a7d40b587a17" providerId="ADAL" clId="{1F50C073-B472-4032-8B81-13FB009A6637}" dt="2017-10-08T12:32:29.057" v="4712" actId="1076"/>
          <pc:sldLayoutMkLst>
            <pc:docMk/>
            <pc:sldMasterMk cId="2441763712" sldId="2147483648"/>
            <pc:sldLayoutMk cId="1113173014" sldId="2147483654"/>
          </pc:sldLayoutMkLst>
        </pc:sldLayoutChg>
        <pc:sldLayoutChg chg="modTransition">
          <pc:chgData name="Frank Berg" userId="646e2df8-9bc4-4509-92c2-a7d40b587a17" providerId="ADAL" clId="{1F50C073-B472-4032-8B81-13FB009A6637}" dt="2017-10-08T12:32:29.057" v="4712" actId="1076"/>
          <pc:sldLayoutMkLst>
            <pc:docMk/>
            <pc:sldMasterMk cId="2441763712" sldId="2147483648"/>
            <pc:sldLayoutMk cId="1206783032" sldId="2147483655"/>
          </pc:sldLayoutMkLst>
        </pc:sldLayoutChg>
        <pc:sldLayoutChg chg="modTransition">
          <pc:chgData name="Frank Berg" userId="646e2df8-9bc4-4509-92c2-a7d40b587a17" providerId="ADAL" clId="{1F50C073-B472-4032-8B81-13FB009A6637}" dt="2017-10-08T12:32:29.057" v="4712" actId="1076"/>
          <pc:sldLayoutMkLst>
            <pc:docMk/>
            <pc:sldMasterMk cId="2441763712" sldId="2147483648"/>
            <pc:sldLayoutMk cId="3255448147" sldId="2147483656"/>
          </pc:sldLayoutMkLst>
        </pc:sldLayoutChg>
        <pc:sldLayoutChg chg="modTransition">
          <pc:chgData name="Frank Berg" userId="646e2df8-9bc4-4509-92c2-a7d40b587a17" providerId="ADAL" clId="{1F50C073-B472-4032-8B81-13FB009A6637}" dt="2017-10-08T12:32:29.057" v="4712" actId="1076"/>
          <pc:sldLayoutMkLst>
            <pc:docMk/>
            <pc:sldMasterMk cId="2441763712" sldId="2147483648"/>
            <pc:sldLayoutMk cId="206662272" sldId="2147483657"/>
          </pc:sldLayoutMkLst>
        </pc:sldLayoutChg>
        <pc:sldLayoutChg chg="modTransition">
          <pc:chgData name="Frank Berg" userId="646e2df8-9bc4-4509-92c2-a7d40b587a17" providerId="ADAL" clId="{1F50C073-B472-4032-8B81-13FB009A6637}" dt="2017-10-08T12:32:29.057" v="4712" actId="1076"/>
          <pc:sldLayoutMkLst>
            <pc:docMk/>
            <pc:sldMasterMk cId="2441763712" sldId="2147483648"/>
            <pc:sldLayoutMk cId="1686249437" sldId="2147483658"/>
          </pc:sldLayoutMkLst>
        </pc:sldLayoutChg>
        <pc:sldLayoutChg chg="modTransition">
          <pc:chgData name="Frank Berg" userId="646e2df8-9bc4-4509-92c2-a7d40b587a17" providerId="ADAL" clId="{1F50C073-B472-4032-8B81-13FB009A6637}" dt="2017-10-08T12:32:29.057" v="4712" actId="1076"/>
          <pc:sldLayoutMkLst>
            <pc:docMk/>
            <pc:sldMasterMk cId="2441763712" sldId="2147483648"/>
            <pc:sldLayoutMk cId="363575844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2EBCC-90F5-C047-8D68-7D2F69B4E8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565DA-B7A9-E14C-8FD0-420CD4069AF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1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83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48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9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51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41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96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96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21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7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8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468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2494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7584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4393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4115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481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0516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1730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67830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4481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622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3BE3E-2D1A-47D3-916D-343BBBB372AC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76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../Documents/Camtasia%20Studio/T3%20symposium%202017/T3%20symposium%20outtro.mp4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hyperlink" Target="../Documents/Camtasia%20Studio/T3%20symposium%202017/T3%20symposium%20outtro.mp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f.vandenberg@beekdallyceum.nl" TargetMode="External"/><Relationship Id="rId5" Type="http://schemas.openxmlformats.org/officeDocument/2006/relationships/hyperlink" Target="mailto:l.wallaart@ettyhillesumlyceum.n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../Documents/Camtasia%20Studio/T3%20symposium%202017/T3%20symposium%202017%20intro.mp4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xmlns="" id="{FD94B5F5-E081-4331-B16A-C01066DA3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303" y="3243353"/>
            <a:ext cx="1998250" cy="2938603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56" y="1223371"/>
            <a:ext cx="7911784" cy="2900730"/>
          </a:xfrm>
        </p:spPr>
        <p:txBody>
          <a:bodyPr>
            <a:normAutofit/>
          </a:bodyPr>
          <a:lstStyle/>
          <a:p>
            <a:r>
              <a:rPr lang="nl-NL" sz="4800" dirty="0" err="1">
                <a:solidFill>
                  <a:srgbClr val="C00000"/>
                </a:solidFill>
              </a:rPr>
              <a:t>Socrative</a:t>
            </a:r>
            <a:r>
              <a:rPr lang="nl-NL" sz="4800" dirty="0">
                <a:solidFill>
                  <a:srgbClr val="C00000"/>
                </a:solidFill>
              </a:rPr>
              <a:t>-code: </a:t>
            </a:r>
            <a:r>
              <a:rPr lang="nl-NL" sz="4800" dirty="0" smtClean="0">
                <a:solidFill>
                  <a:srgbClr val="C00000"/>
                </a:solidFill>
              </a:rPr>
              <a:t>QZKVJVDXV</a:t>
            </a:r>
            <a:r>
              <a:rPr lang="nl-NL" sz="4800" dirty="0">
                <a:solidFill>
                  <a:srgbClr val="C00000"/>
                </a:solidFill>
              </a:rPr>
              <a:t/>
            </a:r>
            <a:br>
              <a:rPr lang="nl-NL" sz="4800" dirty="0">
                <a:solidFill>
                  <a:srgbClr val="C00000"/>
                </a:solidFill>
              </a:rPr>
            </a:br>
            <a:r>
              <a:rPr lang="nl-NL" sz="4800" dirty="0">
                <a:solidFill>
                  <a:srgbClr val="C00000"/>
                </a:solidFill>
              </a:rPr>
              <a:t>Wifi-code: </a:t>
            </a:r>
            <a:r>
              <a:rPr lang="nl-NL" sz="4800" dirty="0" smtClean="0">
                <a:solidFill>
                  <a:srgbClr val="C00000"/>
                </a:solidFill>
              </a:rPr>
              <a:t>Muntgebouw1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693B88-E0C5-416A-A8AA-9543709C2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 fontScale="92500" lnSpcReduction="20000"/>
          </a:bodyPr>
          <a:lstStyle/>
          <a:p>
            <a:pPr algn="r"/>
            <a:endParaRPr lang="nl-NL" sz="2400"/>
          </a:p>
          <a:p>
            <a:pPr algn="l"/>
            <a:r>
              <a:rPr lang="nl-NL" sz="2400"/>
              <a:t>Gelieve uw telefoon </a:t>
            </a:r>
          </a:p>
          <a:p>
            <a:pPr algn="l"/>
            <a:r>
              <a:rPr lang="nl-NL" sz="2400"/>
              <a:t>na het beantwoorden </a:t>
            </a:r>
          </a:p>
          <a:p>
            <a:pPr algn="l"/>
            <a:r>
              <a:rPr lang="nl-NL" sz="2400"/>
              <a:t>van de vragen </a:t>
            </a:r>
          </a:p>
          <a:p>
            <a:pPr algn="l"/>
            <a:r>
              <a:rPr lang="nl-NL" sz="2400"/>
              <a:t>uit te schakelen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xmlns="" id="{C1E23257-29FC-48E2-8E09-66E8F171CE4B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</p:spTree>
    <p:extLst>
      <p:ext uri="{BB962C8B-B14F-4D97-AF65-F5344CB8AC3E}">
        <p14:creationId xmlns:p14="http://schemas.microsoft.com/office/powerpoint/2010/main" val="38739544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504"/>
            <a:ext cx="8856984" cy="1143000"/>
          </a:xfrm>
        </p:spPr>
        <p:txBody>
          <a:bodyPr>
            <a:noAutofit/>
          </a:bodyPr>
          <a:lstStyle/>
          <a:p>
            <a:pPr algn="l"/>
            <a:r>
              <a:rPr lang="nl-NL" sz="4000" b="1" dirty="0">
                <a:solidFill>
                  <a:srgbClr val="C00000"/>
                </a:solidFill>
              </a:rPr>
              <a:t>	</a:t>
            </a:r>
            <a:r>
              <a:rPr lang="nl-NL" sz="4000" b="1" i="1" dirty="0">
                <a:solidFill>
                  <a:srgbClr val="8E0000"/>
                </a:solidFill>
              </a:rPr>
              <a:t>Samengevat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693B88-E0C5-416A-A8AA-9543709C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16" y="752941"/>
            <a:ext cx="8695809" cy="54429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endParaRPr lang="nl-NL" dirty="0"/>
          </a:p>
          <a:p>
            <a:pPr lvl="0"/>
            <a:r>
              <a:rPr lang="nl-NL" dirty="0">
                <a:solidFill>
                  <a:srgbClr val="C00000"/>
                </a:solidFill>
              </a:rPr>
              <a:t>Geschikte opdrachten, </a:t>
            </a:r>
          </a:p>
          <a:p>
            <a:pPr lvl="0"/>
            <a:r>
              <a:rPr lang="nl-NL" dirty="0">
                <a:solidFill>
                  <a:srgbClr val="C00000"/>
                </a:solidFill>
              </a:rPr>
              <a:t>Boekopdrachten schrappen</a:t>
            </a:r>
          </a:p>
          <a:p>
            <a:pPr lvl="0"/>
            <a:r>
              <a:rPr lang="nl-NL" dirty="0">
                <a:solidFill>
                  <a:srgbClr val="C00000"/>
                </a:solidFill>
              </a:rPr>
              <a:t>Inzet ICT</a:t>
            </a:r>
          </a:p>
          <a:p>
            <a:pPr lvl="0"/>
            <a:r>
              <a:rPr lang="nl-NL" dirty="0">
                <a:solidFill>
                  <a:srgbClr val="C00000"/>
                </a:solidFill>
              </a:rPr>
              <a:t>Procesgericht coachen,</a:t>
            </a:r>
          </a:p>
          <a:p>
            <a:pPr lvl="0"/>
            <a:r>
              <a:rPr lang="nl-NL" dirty="0">
                <a:solidFill>
                  <a:srgbClr val="C00000"/>
                </a:solidFill>
              </a:rPr>
              <a:t>Samen reflecteren op centrale </a:t>
            </a:r>
            <a:r>
              <a:rPr lang="nl-NL" u="sng" dirty="0">
                <a:solidFill>
                  <a:srgbClr val="C00000"/>
                </a:solidFill>
              </a:rPr>
              <a:t>concepten</a:t>
            </a:r>
            <a:endParaRPr lang="nl-NL" dirty="0">
              <a:solidFill>
                <a:srgbClr val="C00000"/>
              </a:solidFill>
            </a:endParaRPr>
          </a:p>
          <a:p>
            <a:r>
              <a:rPr lang="nl-NL" dirty="0">
                <a:solidFill>
                  <a:srgbClr val="C00000"/>
                </a:solidFill>
              </a:rPr>
              <a:t>Samen reflecteren op eigen aanpak </a:t>
            </a:r>
          </a:p>
          <a:p>
            <a:r>
              <a:rPr lang="nl-NL" dirty="0">
                <a:solidFill>
                  <a:srgbClr val="C00000"/>
                </a:solidFill>
              </a:rPr>
              <a:t>Je als docent laten inspireren door wiskundig denken!</a:t>
            </a:r>
          </a:p>
          <a:p>
            <a:endParaRPr lang="nl-NL" sz="2400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74CDF4F9-A9CE-4A77-BB1C-430B83937AD9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</p:spTree>
    <p:extLst>
      <p:ext uri="{BB962C8B-B14F-4D97-AF65-F5344CB8AC3E}">
        <p14:creationId xmlns:p14="http://schemas.microsoft.com/office/powerpoint/2010/main" val="27960259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52428"/>
            <a:ext cx="8856984" cy="1143000"/>
          </a:xfrm>
        </p:spPr>
        <p:txBody>
          <a:bodyPr>
            <a:noAutofit/>
          </a:bodyPr>
          <a:lstStyle/>
          <a:p>
            <a:pPr algn="l"/>
            <a:r>
              <a:rPr lang="nl-NL" sz="4000" b="1" dirty="0">
                <a:solidFill>
                  <a:srgbClr val="C00000"/>
                </a:solidFill>
              </a:rPr>
              <a:t>	</a:t>
            </a:r>
            <a:r>
              <a:rPr lang="nl-NL" sz="4000" b="1" i="1" dirty="0">
                <a:solidFill>
                  <a:srgbClr val="8E0000"/>
                </a:solidFill>
              </a:rPr>
              <a:t>Conclusie</a:t>
            </a:r>
            <a:r>
              <a:rPr lang="nl-NL" sz="4800" b="1">
                <a:solidFill>
                  <a:srgbClr val="C00000"/>
                </a:solidFill>
              </a:rPr>
              <a:t> </a:t>
            </a:r>
            <a:endParaRPr lang="nl-NL" sz="4800" b="1" dirty="0">
              <a:solidFill>
                <a:srgbClr val="C0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693B88-E0C5-416A-A8AA-9543709C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08184"/>
            <a:ext cx="7848872" cy="4351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r>
              <a:rPr lang="nl-NL" sz="4000" dirty="0">
                <a:solidFill>
                  <a:srgbClr val="C00000"/>
                </a:solidFill>
              </a:rPr>
              <a:t>Wiskunde = een filosofie, een manier van 	kijken en denken, geen disjuncte denkactiviteit! </a:t>
            </a:r>
            <a:endParaRPr lang="nl-NL" dirty="0">
              <a:solidFill>
                <a:srgbClr val="C00000"/>
              </a:solidFill>
            </a:endParaRPr>
          </a:p>
        </p:txBody>
      </p:sp>
      <p:pic>
        <p:nvPicPr>
          <p:cNvPr id="12" name="Afbeelding 11">
            <a:hlinkClick r:id="rId5" action="ppaction://hlinkfile"/>
            <a:extLst>
              <a:ext uri="{FF2B5EF4-FFF2-40B4-BE49-F238E27FC236}">
                <a16:creationId xmlns:a16="http://schemas.microsoft.com/office/drawing/2014/main" xmlns="" id="{EC60C727-DEE5-4931-83FE-1A413C684F8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799" y="4021133"/>
            <a:ext cx="1930328" cy="1698997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xmlns="" id="{E2BB4CF7-0E32-4BF4-B29C-E090A035C4EC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</p:spTree>
    <p:extLst>
      <p:ext uri="{BB962C8B-B14F-4D97-AF65-F5344CB8AC3E}">
        <p14:creationId xmlns:p14="http://schemas.microsoft.com/office/powerpoint/2010/main" val="42680836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12535"/>
            <a:ext cx="7772400" cy="1470025"/>
          </a:xfrm>
        </p:spPr>
        <p:txBody>
          <a:bodyPr>
            <a:noAutofit/>
          </a:bodyPr>
          <a:lstStyle/>
          <a:p>
            <a:r>
              <a:rPr lang="nl-NL" b="1">
                <a:solidFill>
                  <a:srgbClr val="C00000"/>
                </a:solidFill>
              </a:rPr>
              <a:t>Wij wensen u een uitdagend en onderzoekend symposium!</a:t>
            </a:r>
          </a:p>
        </p:txBody>
      </p:sp>
      <p:sp>
        <p:nvSpPr>
          <p:cNvPr id="7" name="Ondertitel 6">
            <a:extLst>
              <a:ext uri="{FF2B5EF4-FFF2-40B4-BE49-F238E27FC236}">
                <a16:creationId xmlns:a16="http://schemas.microsoft.com/office/drawing/2014/main" xmlns="" id="{79BC48D4-E6AF-4B34-8C8B-D16539B99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351" y="4577130"/>
            <a:ext cx="8136904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nl-NL" sz="1600" err="1"/>
              <a:t>Ludovic</a:t>
            </a:r>
            <a:r>
              <a:rPr lang="nl-NL" sz="1600"/>
              <a:t> Wallaart: </a:t>
            </a:r>
          </a:p>
          <a:p>
            <a:pPr algn="r"/>
            <a:r>
              <a:rPr lang="nl-NL" sz="1600">
                <a:hlinkClick r:id="rId5"/>
              </a:rPr>
              <a:t>info@ludovicwallaart.nl</a:t>
            </a:r>
            <a:endParaRPr lang="nl-NL" sz="1600"/>
          </a:p>
          <a:p>
            <a:pPr algn="r"/>
            <a:r>
              <a:rPr lang="nl-NL" sz="1600"/>
              <a:t>Frank van den Berg:</a:t>
            </a:r>
          </a:p>
          <a:p>
            <a:pPr algn="r"/>
            <a:r>
              <a:rPr lang="nl-NL" sz="1600">
                <a:hlinkClick r:id="rId6"/>
              </a:rPr>
              <a:t>f.vandenberg@beekdallyceum.nl</a:t>
            </a:r>
            <a:endParaRPr lang="nl-NL" sz="1600"/>
          </a:p>
          <a:p>
            <a:endParaRPr lang="nl-NL"/>
          </a:p>
        </p:txBody>
      </p:sp>
      <p:pic>
        <p:nvPicPr>
          <p:cNvPr id="13" name="Afbeelding 12">
            <a:hlinkClick r:id="rId7" action="ppaction://hlinkfile"/>
            <a:extLst>
              <a:ext uri="{FF2B5EF4-FFF2-40B4-BE49-F238E27FC236}">
                <a16:creationId xmlns:a16="http://schemas.microsoft.com/office/drawing/2014/main" xmlns="" id="{15F31ED4-351C-4CDE-BD97-3E9C1EA5D5D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233" y="4895553"/>
            <a:ext cx="603674" cy="603674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6B9EF389-FADD-4F73-9E52-CE05D446D280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</p:spTree>
    <p:extLst>
      <p:ext uri="{BB962C8B-B14F-4D97-AF65-F5344CB8AC3E}">
        <p14:creationId xmlns:p14="http://schemas.microsoft.com/office/powerpoint/2010/main" val="19000739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8135" y="1687061"/>
            <a:ext cx="9108504" cy="2900730"/>
          </a:xfrm>
        </p:spPr>
        <p:txBody>
          <a:bodyPr>
            <a:normAutofit/>
          </a:bodyPr>
          <a:lstStyle/>
          <a:p>
            <a:r>
              <a:rPr lang="nl-NL" sz="3700" dirty="0">
                <a:solidFill>
                  <a:srgbClr val="C00000"/>
                </a:solidFill>
              </a:rPr>
              <a:t>Wiskundige denkactiviteiten en technologie: leerlingen uitdagen en activeren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693B88-E0C5-416A-A8AA-9543709C2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 lnSpcReduction="10000"/>
          </a:bodyPr>
          <a:lstStyle/>
          <a:p>
            <a:pPr algn="r"/>
            <a:endParaRPr lang="nl-NL" sz="2400"/>
          </a:p>
          <a:p>
            <a:pPr algn="l"/>
            <a:r>
              <a:rPr lang="nl-NL" sz="2400"/>
              <a:t>T</a:t>
            </a:r>
            <a:r>
              <a:rPr lang="nl-NL" sz="2400" baseline="30000"/>
              <a:t>3</a:t>
            </a:r>
            <a:r>
              <a:rPr lang="nl-NL" sz="2400"/>
              <a:t>-Nederland Symposium 2017</a:t>
            </a:r>
          </a:p>
          <a:p>
            <a:pPr algn="l"/>
            <a:r>
              <a:rPr lang="nl-NL" sz="2400"/>
              <a:t>Muntgebouw, Utrecht</a:t>
            </a:r>
          </a:p>
          <a:p>
            <a:pPr algn="l"/>
            <a:r>
              <a:rPr lang="nl-NL" sz="2400"/>
              <a:t>11 oktober 2017</a:t>
            </a:r>
          </a:p>
        </p:txBody>
      </p:sp>
      <p:pic>
        <p:nvPicPr>
          <p:cNvPr id="13" name="Afbeelding 12">
            <a:hlinkClick r:id="rId5" action="ppaction://hlinkfile"/>
            <a:extLst>
              <a:ext uri="{FF2B5EF4-FFF2-40B4-BE49-F238E27FC236}">
                <a16:creationId xmlns:a16="http://schemas.microsoft.com/office/drawing/2014/main" xmlns="" id="{6A7C1D32-B263-453B-A7DB-B884D62BDD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816" y="4392808"/>
            <a:ext cx="3490384" cy="121072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xmlns="" id="{81FF01A2-864D-4ED0-8512-7A31F8119CE6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</p:spTree>
    <p:extLst>
      <p:ext uri="{BB962C8B-B14F-4D97-AF65-F5344CB8AC3E}">
        <p14:creationId xmlns:p14="http://schemas.microsoft.com/office/powerpoint/2010/main" val="35821954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8135" y="1687061"/>
            <a:ext cx="9108504" cy="2900730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C00000"/>
                </a:solidFill>
              </a:rPr>
              <a:t>Wiskunde: een denkactiviteit?</a:t>
            </a:r>
            <a:r>
              <a:rPr lang="en-US" sz="4000" dirty="0"/>
              <a:t/>
            </a:r>
            <a:br>
              <a:rPr lang="en-US" sz="4000" dirty="0"/>
            </a:br>
            <a:endParaRPr lang="nl-NL" sz="4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693B88-E0C5-416A-A8AA-9543709C2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 lnSpcReduction="10000"/>
          </a:bodyPr>
          <a:lstStyle/>
          <a:p>
            <a:pPr algn="r"/>
            <a:endParaRPr lang="nl-NL" sz="2400"/>
          </a:p>
          <a:p>
            <a:pPr algn="l"/>
            <a:r>
              <a:rPr lang="nl-NL" sz="2400"/>
              <a:t>T</a:t>
            </a:r>
            <a:r>
              <a:rPr lang="nl-NL" sz="2400" baseline="30000"/>
              <a:t>3</a:t>
            </a:r>
            <a:r>
              <a:rPr lang="nl-NL" sz="2400"/>
              <a:t>-Nederland Symposium 2017</a:t>
            </a:r>
          </a:p>
          <a:p>
            <a:pPr algn="l"/>
            <a:r>
              <a:rPr lang="nl-NL" sz="2400"/>
              <a:t>Muntgebouw, Utrecht</a:t>
            </a:r>
          </a:p>
          <a:p>
            <a:pPr algn="l"/>
            <a:r>
              <a:rPr lang="nl-NL" sz="2400"/>
              <a:t>11 oktober 2017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97955D56-AAF2-47E5-902C-6A55EE0D3760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711D8DE9-E474-416F-B30B-BB704C28EFFF}"/>
              </a:ext>
            </a:extLst>
          </p:cNvPr>
          <p:cNvSpPr/>
          <p:nvPr/>
        </p:nvSpPr>
        <p:spPr>
          <a:xfrm>
            <a:off x="866455" y="266023"/>
            <a:ext cx="33116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8E0000"/>
                </a:solidFill>
                <a:latin typeface="+mj-lt"/>
              </a:rPr>
              <a:t>	</a:t>
            </a:r>
            <a:r>
              <a:rPr lang="nl-NL" sz="4000" b="1" i="1" dirty="0">
                <a:solidFill>
                  <a:srgbClr val="8E0000"/>
                </a:solidFill>
                <a:latin typeface="+mj-lt"/>
              </a:rPr>
              <a:t>Lezing</a:t>
            </a:r>
            <a:endParaRPr lang="nl-NL" sz="4000" i="1" dirty="0">
              <a:latin typeface="+mj-lt"/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xmlns="" id="{F28F6713-42C5-4B0A-8D23-BAAB86074C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417" y="4392808"/>
            <a:ext cx="3490384" cy="121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766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80" y="524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>
                <a:solidFill>
                  <a:srgbClr val="8E0000"/>
                </a:solidFill>
                <a:latin typeface="Palatino Linotype" panose="02040502050505030304" pitchFamily="18" charset="0"/>
              </a:rPr>
              <a:t>	</a:t>
            </a:r>
            <a:r>
              <a:rPr lang="nl-NL" sz="4000" b="1" i="1" dirty="0">
                <a:solidFill>
                  <a:srgbClr val="8E0000"/>
                </a:solidFill>
              </a:rPr>
              <a:t>Didactiek</a:t>
            </a:r>
            <a:endParaRPr lang="nl-NL" sz="3600" b="1" i="1" dirty="0">
              <a:solidFill>
                <a:srgbClr val="8E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693B88-E0C5-416A-A8AA-9543709C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1854599"/>
            <a:ext cx="8391982" cy="2970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dirty="0" err="1">
                <a:solidFill>
                  <a:srgbClr val="C00000"/>
                </a:solidFill>
              </a:rPr>
              <a:t>György</a:t>
            </a:r>
            <a:r>
              <a:rPr lang="nl-NL" dirty="0">
                <a:solidFill>
                  <a:srgbClr val="C00000"/>
                </a:solidFill>
              </a:rPr>
              <a:t> </a:t>
            </a:r>
            <a:r>
              <a:rPr lang="nl-NL" dirty="0" err="1">
                <a:solidFill>
                  <a:srgbClr val="C00000"/>
                </a:solidFill>
              </a:rPr>
              <a:t>Polya</a:t>
            </a:r>
            <a:r>
              <a:rPr lang="nl-NL" dirty="0">
                <a:solidFill>
                  <a:srgbClr val="C00000"/>
                </a:solidFill>
              </a:rPr>
              <a:t> (1887-1985)</a:t>
            </a:r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Hongaars wiskundige,</a:t>
            </a:r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natuurkundige, </a:t>
            </a:r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grondlegger van de heuristiek.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A42A5230-4710-4A1D-8D11-9B77B146E3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16" y="2047922"/>
            <a:ext cx="2386608" cy="3155844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xmlns="" id="{11CF6CC5-5661-480A-847E-31C16C12E15F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</p:spTree>
    <p:extLst>
      <p:ext uri="{BB962C8B-B14F-4D97-AF65-F5344CB8AC3E}">
        <p14:creationId xmlns:p14="http://schemas.microsoft.com/office/powerpoint/2010/main" val="1664293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80" y="524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>
                <a:solidFill>
                  <a:srgbClr val="8E0000"/>
                </a:solidFill>
              </a:rPr>
              <a:t>	</a:t>
            </a:r>
            <a:r>
              <a:rPr lang="nl-NL" sz="4000" b="1" i="1" dirty="0">
                <a:solidFill>
                  <a:srgbClr val="8E0000"/>
                </a:solidFill>
              </a:rPr>
              <a:t>Quote</a:t>
            </a:r>
            <a:endParaRPr lang="nl-NL" sz="3600" b="1" i="1" dirty="0">
              <a:solidFill>
                <a:srgbClr val="8E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693B88-E0C5-416A-A8AA-9543709C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80" y="1518602"/>
            <a:ext cx="5181884" cy="4712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‘…If the maths teacher fills his allotted time with drilling his students in routine operations he kills their interest</a:t>
            </a:r>
            <a:r>
              <a:rPr lang="nl-NL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But if he challenges the curiosity of his students and helps to solve their problems with stimulating questions, he may give them a taste for, and some means of, independent thinking’.</a:t>
            </a:r>
            <a:r>
              <a:rPr lang="nl-NL" sz="3000" dirty="0">
                <a:effectLst/>
              </a:rPr>
              <a:t> </a:t>
            </a:r>
            <a:endParaRPr lang="nl-NL" sz="3000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A42A5230-4710-4A1D-8D11-9B77B146E3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16" y="2047922"/>
            <a:ext cx="2386608" cy="3155844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xmlns="" id="{11CF6CC5-5661-480A-847E-31C16C12E15F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</p:spTree>
    <p:extLst>
      <p:ext uri="{BB962C8B-B14F-4D97-AF65-F5344CB8AC3E}">
        <p14:creationId xmlns:p14="http://schemas.microsoft.com/office/powerpoint/2010/main" val="10852323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80" y="524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NL" sz="3600" b="1" dirty="0">
                <a:solidFill>
                  <a:srgbClr val="8E0000"/>
                </a:solidFill>
              </a:rPr>
              <a:t>	</a:t>
            </a:r>
            <a:r>
              <a:rPr lang="nl-NL" sz="4000" b="1" i="1" dirty="0">
                <a:solidFill>
                  <a:srgbClr val="8E0000"/>
                </a:solidFill>
              </a:rPr>
              <a:t>Uitdaging</a:t>
            </a:r>
            <a:endParaRPr lang="nl-NL" sz="3200" b="1" i="1" dirty="0">
              <a:solidFill>
                <a:srgbClr val="8E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693B88-E0C5-416A-A8AA-9543709C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4" y="2115800"/>
            <a:ext cx="7848872" cy="41153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‘De bijzondere internationale positie van het Nederlandse wiskundeonderwijs, waarin wiskundeleraren zich afhankelijk hebben gemaakt van de inhoud van het schoolboek.’</a:t>
            </a:r>
          </a:p>
          <a:p>
            <a:pPr marL="0" indent="0">
              <a:buNone/>
            </a:pPr>
            <a:endParaRPr lang="nl-NL" sz="1800" b="1" dirty="0"/>
          </a:p>
          <a:p>
            <a:pPr marL="0" indent="0" algn="r">
              <a:buNone/>
            </a:pPr>
            <a:endParaRPr lang="nl-NL" sz="1800" b="1" dirty="0"/>
          </a:p>
          <a:p>
            <a:pPr marL="0" indent="0" algn="r">
              <a:buNone/>
            </a:pPr>
            <a:endParaRPr lang="nl-NL" sz="1800" b="1" dirty="0"/>
          </a:p>
          <a:p>
            <a:pPr marL="0" indent="0" algn="r">
              <a:buNone/>
            </a:pPr>
            <a:endParaRPr lang="nl-NL" sz="1800" b="1" dirty="0"/>
          </a:p>
          <a:p>
            <a:pPr marL="0" indent="0" algn="r">
              <a:buNone/>
            </a:pPr>
            <a:endParaRPr lang="nl-NL" sz="1800" b="1" dirty="0"/>
          </a:p>
          <a:p>
            <a:pPr marL="0" indent="0" algn="r">
              <a:buNone/>
            </a:pPr>
            <a:r>
              <a:rPr lang="nl-NL" sz="1800" b="1"/>
              <a:t>(Bron: </a:t>
            </a:r>
            <a:r>
              <a:rPr lang="nl-NL" sz="1800" b="1" err="1"/>
              <a:t>Hiebert</a:t>
            </a:r>
            <a:r>
              <a:rPr lang="nl-NL" sz="1800" b="1"/>
              <a:t>, 2003)</a:t>
            </a:r>
          </a:p>
          <a:p>
            <a:pPr marL="0" indent="0">
              <a:buNone/>
            </a:pPr>
            <a:endParaRPr lang="nl-NL" sz="1800"/>
          </a:p>
          <a:p>
            <a:endParaRPr lang="nl-NL" sz="240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9B464688-9FCA-41D4-AA7A-241EFC3138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56" y="4889055"/>
            <a:ext cx="968819" cy="968819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xmlns="" id="{B5D516B4-5E89-4A9C-9A70-A17A0C9BEC2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451" y="4889055"/>
            <a:ext cx="831016" cy="943386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xmlns="" id="{0B7CB6AA-2F8C-4805-A86B-27F3830616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43" y="4833065"/>
            <a:ext cx="1008112" cy="1092121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xmlns="" id="{222AE87E-1481-498C-B5C1-B04F6D1893AA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</p:spTree>
    <p:extLst>
      <p:ext uri="{BB962C8B-B14F-4D97-AF65-F5344CB8AC3E}">
        <p14:creationId xmlns:p14="http://schemas.microsoft.com/office/powerpoint/2010/main" val="17179002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428"/>
            <a:ext cx="9108504" cy="1143000"/>
          </a:xfrm>
        </p:spPr>
        <p:txBody>
          <a:bodyPr>
            <a:noAutofit/>
          </a:bodyPr>
          <a:lstStyle/>
          <a:p>
            <a:pPr algn="l"/>
            <a:r>
              <a:rPr lang="nl-NL" sz="3600" b="1" dirty="0">
                <a:solidFill>
                  <a:srgbClr val="C00000"/>
                </a:solidFill>
              </a:rPr>
              <a:t>	    </a:t>
            </a:r>
            <a:r>
              <a:rPr lang="nl-NL" sz="4000" b="1" i="1" dirty="0">
                <a:solidFill>
                  <a:srgbClr val="8E0000"/>
                </a:solidFill>
              </a:rPr>
              <a:t>Handvatten</a:t>
            </a:r>
            <a:endParaRPr lang="nl-NL" sz="3200" b="1" i="1" dirty="0">
              <a:solidFill>
                <a:srgbClr val="8E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693B88-E0C5-416A-A8AA-9543709C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80" y="1865330"/>
            <a:ext cx="8277192" cy="43217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Real-life contexten</a:t>
            </a:r>
          </a:p>
          <a:p>
            <a:r>
              <a:rPr lang="nl-NL" dirty="0">
                <a:solidFill>
                  <a:srgbClr val="C00000"/>
                </a:solidFill>
              </a:rPr>
              <a:t>Wiskundige probleemanalyse</a:t>
            </a:r>
          </a:p>
          <a:p>
            <a:r>
              <a:rPr lang="nl-NL" dirty="0">
                <a:solidFill>
                  <a:srgbClr val="C00000"/>
                </a:solidFill>
              </a:rPr>
              <a:t>Procesgericht coachen ≠ stappenplan geven</a:t>
            </a:r>
          </a:p>
          <a:p>
            <a:r>
              <a:rPr lang="nl-NL" dirty="0">
                <a:solidFill>
                  <a:srgbClr val="C00000"/>
                </a:solidFill>
              </a:rPr>
              <a:t>Wiskundige discussie</a:t>
            </a:r>
          </a:p>
          <a:p>
            <a:r>
              <a:rPr lang="nl-NL" dirty="0">
                <a:solidFill>
                  <a:srgbClr val="C00000"/>
                </a:solidFill>
              </a:rPr>
              <a:t>Leerdoel is houding, géén kennis</a:t>
            </a:r>
          </a:p>
          <a:p>
            <a:pPr marL="0" indent="0" algn="r">
              <a:buNone/>
            </a:pPr>
            <a:endParaRPr lang="nl-NL" sz="1800" b="1" dirty="0"/>
          </a:p>
          <a:p>
            <a:pPr marL="0" indent="0" algn="r">
              <a:buNone/>
            </a:pPr>
            <a:endParaRPr lang="nl-NL" sz="1800" b="1" dirty="0"/>
          </a:p>
          <a:p>
            <a:pPr marL="0" indent="0" algn="r">
              <a:buNone/>
            </a:pPr>
            <a:endParaRPr lang="nl-NL" sz="1800" b="1" dirty="0"/>
          </a:p>
          <a:p>
            <a:pPr marL="0" indent="0" algn="r">
              <a:buNone/>
            </a:pPr>
            <a:r>
              <a:rPr lang="nl-NL" sz="1800" b="1" dirty="0"/>
              <a:t>(bron: Van </a:t>
            </a:r>
            <a:r>
              <a:rPr lang="nl-NL" sz="1800" b="1" dirty="0" err="1"/>
              <a:t>Streun</a:t>
            </a:r>
            <a:r>
              <a:rPr lang="nl-NL" sz="1800" b="1" dirty="0"/>
              <a:t> &amp; Kop, 2013)</a:t>
            </a:r>
          </a:p>
          <a:p>
            <a:endParaRPr lang="nl-NL" sz="240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6225FC9D-7AA6-4EF9-A4CD-7A5A9F645109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</p:spTree>
    <p:extLst>
      <p:ext uri="{BB962C8B-B14F-4D97-AF65-F5344CB8AC3E}">
        <p14:creationId xmlns:p14="http://schemas.microsoft.com/office/powerpoint/2010/main" val="770097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64" y="52428"/>
            <a:ext cx="8856984" cy="1143000"/>
          </a:xfrm>
        </p:spPr>
        <p:txBody>
          <a:bodyPr>
            <a:noAutofit/>
          </a:bodyPr>
          <a:lstStyle/>
          <a:p>
            <a:pPr algn="l"/>
            <a:r>
              <a:rPr lang="nl-NL" sz="3600" b="1">
                <a:solidFill>
                  <a:srgbClr val="8E0000"/>
                </a:solidFill>
              </a:rPr>
              <a:t>	</a:t>
            </a:r>
            <a:r>
              <a:rPr lang="nl-NL" sz="4000" b="1" i="1" smtClean="0">
                <a:solidFill>
                  <a:srgbClr val="8E0000"/>
                </a:solidFill>
              </a:rPr>
              <a:t>Onderzoek</a:t>
            </a:r>
            <a:endParaRPr lang="nl-NL" sz="4000" b="1" i="1" dirty="0">
              <a:solidFill>
                <a:srgbClr val="8E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693B88-E0C5-416A-A8AA-9543709C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812" y="1212188"/>
            <a:ext cx="6364606" cy="12096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Lotte Westerhuis en Tine van Wijk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xmlns="" id="{CE030B1F-F643-49D2-9DFD-EA0A8C97EA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00" y="2309433"/>
            <a:ext cx="4443377" cy="3385430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xmlns="" id="{4C0B5BD1-E923-40D4-BAE6-201828C8ABF4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  <p:pic>
        <p:nvPicPr>
          <p:cNvPr id="1026" name="Picture 2" descr="Afbeeldingsresultaat voor vernier microphone ti nspi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023" y="2996390"/>
            <a:ext cx="3978211" cy="22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2633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397F99F5-2B07-443F-A15C-D8A9222230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715" y="1674091"/>
            <a:ext cx="2497789" cy="3330385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>
                <a:solidFill>
                  <a:schemeClr val="tx1"/>
                </a:solidFill>
              </a:rPr>
              <a:t>Wiskunde, een denkactiviteit?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err="1"/>
              <a:t>Ludovic</a:t>
            </a:r>
            <a:r>
              <a:rPr lang="nl-NL" sz="1000"/>
              <a:t> Wallaart &amp; Frank van den Berg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err="1">
                <a:solidFill>
                  <a:schemeClr val="bg1"/>
                </a:solidFill>
              </a:rPr>
              <a:t>Powered</a:t>
            </a:r>
            <a:r>
              <a:rPr lang="nl-NL" sz="1000">
                <a:solidFill>
                  <a:schemeClr val="bg1"/>
                </a:solidFill>
              </a:rPr>
              <a:t> </a:t>
            </a:r>
            <a:r>
              <a:rPr lang="nl-NL" sz="1000" err="1">
                <a:solidFill>
                  <a:schemeClr val="bg1"/>
                </a:solidFill>
              </a:rPr>
              <a:t>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116CC5-6031-4253-BAA5-BF53489B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80" y="52428"/>
            <a:ext cx="8856984" cy="1143000"/>
          </a:xfrm>
        </p:spPr>
        <p:txBody>
          <a:bodyPr>
            <a:noAutofit/>
          </a:bodyPr>
          <a:lstStyle/>
          <a:p>
            <a:pPr algn="l"/>
            <a:r>
              <a:rPr lang="nl-NL" sz="3600" b="1" dirty="0">
                <a:solidFill>
                  <a:srgbClr val="C00000"/>
                </a:solidFill>
              </a:rPr>
              <a:t>	</a:t>
            </a:r>
            <a:r>
              <a:rPr lang="nl-NL" sz="4000" b="1" i="1" dirty="0">
                <a:solidFill>
                  <a:srgbClr val="8E0000"/>
                </a:solidFill>
              </a:rPr>
              <a:t>Praktijk</a:t>
            </a:r>
            <a:endParaRPr lang="nl-NL" sz="3200" b="1" i="1" dirty="0">
              <a:solidFill>
                <a:srgbClr val="8E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A693B88-E0C5-416A-A8AA-9543709C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51" y="1267436"/>
            <a:ext cx="7650824" cy="50242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b="1" dirty="0">
                <a:solidFill>
                  <a:srgbClr val="C00000"/>
                </a:solidFill>
              </a:rPr>
              <a:t>ICT</a:t>
            </a:r>
            <a:r>
              <a:rPr lang="nl-NL" dirty="0">
                <a:solidFill>
                  <a:srgbClr val="C00000"/>
                </a:solidFill>
              </a:rPr>
              <a:t>:</a:t>
            </a:r>
          </a:p>
          <a:p>
            <a:r>
              <a:rPr lang="nl-NL" dirty="0">
                <a:solidFill>
                  <a:srgbClr val="C00000"/>
                </a:solidFill>
              </a:rPr>
              <a:t>abstraheren middels ICT </a:t>
            </a:r>
          </a:p>
          <a:p>
            <a:r>
              <a:rPr lang="nl-NL" dirty="0">
                <a:solidFill>
                  <a:srgbClr val="C00000"/>
                </a:solidFill>
              </a:rPr>
              <a:t>ICT voor het exploreren van een nieuw gebied; door zelf te exploreren gaan leerlingen vermoedens formuleren. </a:t>
            </a:r>
          </a:p>
          <a:p>
            <a:r>
              <a:rPr lang="nl-NL" dirty="0">
                <a:solidFill>
                  <a:srgbClr val="C00000"/>
                </a:solidFill>
              </a:rPr>
              <a:t>Juist door de fase van het exploreren probleemaanpak op een hoger niveau</a:t>
            </a:r>
          </a:p>
          <a:p>
            <a:pPr marL="0" indent="0" algn="r">
              <a:buNone/>
            </a:pPr>
            <a:r>
              <a:rPr lang="nl-NL" sz="2300"/>
              <a:t>				</a:t>
            </a:r>
          </a:p>
          <a:p>
            <a:pPr marL="0" indent="0" algn="r">
              <a:buNone/>
            </a:pPr>
            <a:endParaRPr lang="nl-NL" sz="1800" b="1" dirty="0"/>
          </a:p>
          <a:p>
            <a:pPr marL="0" indent="0" algn="r">
              <a:buNone/>
            </a:pPr>
            <a:r>
              <a:rPr lang="nl-NL" sz="1800" b="1" dirty="0"/>
              <a:t>(Bron: Ambrosius, 2011)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xmlns="" id="{7B720A04-B976-486E-A60A-C644763799FF}"/>
              </a:ext>
            </a:extLst>
          </p:cNvPr>
          <p:cNvSpPr txBox="1"/>
          <p:nvPr/>
        </p:nvSpPr>
        <p:spPr>
          <a:xfrm>
            <a:off x="4332849" y="195121"/>
            <a:ext cx="474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T</a:t>
            </a:r>
            <a:r>
              <a:rPr lang="nl-NL" sz="2400" baseline="30000" dirty="0">
                <a:solidFill>
                  <a:srgbClr val="8E0000"/>
                </a:solidFill>
                <a:latin typeface="Palatino Linotype" panose="02040502050505030304" pitchFamily="18" charset="0"/>
              </a:rPr>
              <a:t>3</a:t>
            </a:r>
            <a:r>
              <a:rPr lang="nl-NL" sz="2400" dirty="0">
                <a:solidFill>
                  <a:srgbClr val="8E0000"/>
                </a:solidFill>
                <a:latin typeface="Palatino Linotype" panose="02040502050505030304" pitchFamily="18" charset="0"/>
              </a:rPr>
              <a:t> Nederland Symposium</a:t>
            </a:r>
          </a:p>
          <a:p>
            <a:pPr algn="r"/>
            <a:r>
              <a:rPr lang="nl-NL" sz="2400" i="1" dirty="0">
                <a:solidFill>
                  <a:srgbClr val="8E0000"/>
                </a:solidFill>
                <a:latin typeface="Palatino Linotype" panose="02040502050505030304" pitchFamily="18" charset="0"/>
              </a:rPr>
              <a:t>Muntgebouw Utrecht</a:t>
            </a:r>
          </a:p>
        </p:txBody>
      </p:sp>
    </p:spTree>
    <p:extLst>
      <p:ext uri="{BB962C8B-B14F-4D97-AF65-F5344CB8AC3E}">
        <p14:creationId xmlns:p14="http://schemas.microsoft.com/office/powerpoint/2010/main" val="11549814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492</Words>
  <Application>Microsoft Office PowerPoint</Application>
  <PresentationFormat>Diavoorstelling (4:3)</PresentationFormat>
  <Paragraphs>144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Palatino Linotype</vt:lpstr>
      <vt:lpstr>Times New Roman</vt:lpstr>
      <vt:lpstr>Kantoorthema</vt:lpstr>
      <vt:lpstr>Socrative-code: QZKVJVDXV Wifi-code: Muntgebouw1 </vt:lpstr>
      <vt:lpstr>Wiskundige denkactiviteiten en technologie: leerlingen uitdagen en activeren </vt:lpstr>
      <vt:lpstr>Wiskunde: een denkactiviteit? </vt:lpstr>
      <vt:lpstr> Didactiek</vt:lpstr>
      <vt:lpstr> Quote</vt:lpstr>
      <vt:lpstr> Uitdaging</vt:lpstr>
      <vt:lpstr>     Handvatten</vt:lpstr>
      <vt:lpstr> Onderzoek</vt:lpstr>
      <vt:lpstr> Praktijk</vt:lpstr>
      <vt:lpstr> Samengevat </vt:lpstr>
      <vt:lpstr> Conclusie </vt:lpstr>
      <vt:lpstr>Wij wensen u een uitdagend en onderzoekend symposium!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Socrative-code: Wifi-code:  </dc:title>
  <cp:lastModifiedBy>Ludovic Wallaart</cp:lastModifiedBy>
  <cp:revision>10</cp:revision>
  <dcterms:modified xsi:type="dcterms:W3CDTF">2017-10-11T11:01:25Z</dcterms:modified>
</cp:coreProperties>
</file>